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25"/>
  </p:notesMasterIdLst>
  <p:handoutMasterIdLst>
    <p:handoutMasterId r:id="rId26"/>
  </p:handoutMasterIdLst>
  <p:sldIdLst>
    <p:sldId id="2549" r:id="rId2"/>
    <p:sldId id="2554" r:id="rId3"/>
    <p:sldId id="2604" r:id="rId4"/>
    <p:sldId id="2559" r:id="rId5"/>
    <p:sldId id="2561" r:id="rId6"/>
    <p:sldId id="2538" r:id="rId7"/>
    <p:sldId id="2585" r:id="rId8"/>
    <p:sldId id="2562" r:id="rId9"/>
    <p:sldId id="2596" r:id="rId10"/>
    <p:sldId id="2597" r:id="rId11"/>
    <p:sldId id="2556" r:id="rId12"/>
    <p:sldId id="2568" r:id="rId13"/>
    <p:sldId id="2569" r:id="rId14"/>
    <p:sldId id="2579" r:id="rId15"/>
    <p:sldId id="2580" r:id="rId16"/>
    <p:sldId id="2578" r:id="rId17"/>
    <p:sldId id="2583" r:id="rId18"/>
    <p:sldId id="2575" r:id="rId19"/>
    <p:sldId id="2591" r:id="rId20"/>
    <p:sldId id="2567" r:id="rId21"/>
    <p:sldId id="2592" r:id="rId22"/>
    <p:sldId id="2607" r:id="rId23"/>
    <p:sldId id="25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A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8" autoAdjust="0"/>
    <p:restoredTop sz="70745" autoAdjust="0"/>
  </p:normalViewPr>
  <p:slideViewPr>
    <p:cSldViewPr snapToGrid="0">
      <p:cViewPr varScale="1">
        <p:scale>
          <a:sx n="72" d="100"/>
          <a:sy n="72" d="100"/>
        </p:scale>
        <p:origin x="1014" y="78"/>
      </p:cViewPr>
      <p:guideLst/>
    </p:cSldViewPr>
  </p:slideViewPr>
  <p:notesTextViewPr>
    <p:cViewPr>
      <p:scale>
        <a:sx n="100" d="100"/>
        <a:sy n="100" d="100"/>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
      <c:rotY val="0"/>
      <c:rAngAx val="0"/>
      <c:perspective val="20"/>
    </c:view3D>
    <c:floor>
      <c:thickness val="0"/>
      <c:spPr>
        <a:solidFill>
          <a:schemeClr val="bg2"/>
        </a:solidFill>
        <a:ln>
          <a:noFill/>
        </a:ln>
        <a:effectLst/>
        <a:scene3d>
          <a:camera prst="orthographicFront"/>
          <a:lightRig rig="threePt" dir="t"/>
        </a:scene3d>
        <a:sp3d/>
      </c:spPr>
    </c:floor>
    <c:sideWall>
      <c:thickness val="0"/>
      <c:spPr>
        <a:solidFill>
          <a:schemeClr val="accent1">
            <a:lumMod val="50000"/>
          </a:schemeClr>
        </a:solidFill>
        <a:ln>
          <a:noFill/>
        </a:ln>
        <a:effectLst/>
        <a:sp3d/>
      </c:spPr>
    </c:sideWall>
    <c:backWall>
      <c:thickness val="0"/>
      <c:spPr>
        <a:solidFill>
          <a:schemeClr val="accent1">
            <a:lumMod val="50000"/>
          </a:schemeClr>
        </a:solidFill>
        <a:ln>
          <a:noFill/>
        </a:ln>
        <a:effectLst/>
        <a:sp3d/>
      </c:spPr>
    </c:backWall>
    <c:plotArea>
      <c:layout/>
      <c:bar3DChart>
        <c:barDir val="col"/>
        <c:grouping val="stacked"/>
        <c:varyColors val="0"/>
        <c:ser>
          <c:idx val="0"/>
          <c:order val="0"/>
          <c:tx>
            <c:strRef>
              <c:f>Sheet1!$B$1</c:f>
              <c:strCache>
                <c:ptCount val="1"/>
                <c:pt idx="0">
                  <c:v>Motorcyclist Crashes</c:v>
                </c:pt>
              </c:strCache>
            </c:strRef>
          </c:tx>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Wearing Helmet</c:v>
                </c:pt>
                <c:pt idx="1">
                  <c:v>Not Wearing Helmet</c:v>
                </c:pt>
              </c:strCache>
            </c:strRef>
          </c:cat>
          <c:val>
            <c:numRef>
              <c:f>Sheet1!$B$2:$B$3</c:f>
              <c:numCache>
                <c:formatCode>#,##0</c:formatCode>
                <c:ptCount val="2"/>
                <c:pt idx="0">
                  <c:v>1930</c:v>
                </c:pt>
                <c:pt idx="1">
                  <c:v>1208</c:v>
                </c:pt>
              </c:numCache>
            </c:numRef>
          </c:val>
          <c:extLst>
            <c:ext xmlns:c16="http://schemas.microsoft.com/office/drawing/2014/chart" uri="{C3380CC4-5D6E-409C-BE32-E72D297353CC}">
              <c16:uniqueId val="{00000000-88B6-4FC0-9F50-26CFB50A31BC}"/>
            </c:ext>
          </c:extLst>
        </c:ser>
        <c:dLbls>
          <c:showLegendKey val="0"/>
          <c:showVal val="0"/>
          <c:showCatName val="0"/>
          <c:showSerName val="0"/>
          <c:showPercent val="0"/>
          <c:showBubbleSize val="0"/>
        </c:dLbls>
        <c:gapWidth val="150"/>
        <c:shape val="box"/>
        <c:axId val="1750069887"/>
        <c:axId val="1750070367"/>
        <c:axId val="0"/>
      </c:bar3DChart>
      <c:catAx>
        <c:axId val="1750069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50070367"/>
        <c:crosses val="autoZero"/>
        <c:auto val="1"/>
        <c:lblAlgn val="ctr"/>
        <c:lblOffset val="100"/>
        <c:noMultiLvlLbl val="0"/>
      </c:catAx>
      <c:valAx>
        <c:axId val="1750070367"/>
        <c:scaling>
          <c:orientation val="minMax"/>
        </c:scaling>
        <c:delete val="0"/>
        <c:axPos val="l"/>
        <c:majorGridlines>
          <c:spPr>
            <a:ln w="9525" cap="flat" cmpd="sng" algn="ctr">
              <a:solidFill>
                <a:srgbClr val="C5AE76"/>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006988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
      <c:rotY val="0"/>
      <c:rAngAx val="0"/>
      <c:perspective val="20"/>
    </c:view3D>
    <c:floor>
      <c:thickness val="0"/>
      <c:spPr>
        <a:solidFill>
          <a:schemeClr val="bg1"/>
        </a:solidFill>
        <a:ln>
          <a:noFill/>
        </a:ln>
        <a:effectLst/>
        <a:scene3d>
          <a:camera prst="orthographicFront"/>
          <a:lightRig rig="threePt" dir="t"/>
        </a:scene3d>
        <a:sp3d/>
      </c:spPr>
    </c:floor>
    <c:sideWall>
      <c:thickness val="0"/>
      <c:spPr>
        <a:solidFill>
          <a:schemeClr val="accent1">
            <a:lumMod val="50000"/>
          </a:schemeClr>
        </a:solidFill>
        <a:ln>
          <a:noFill/>
        </a:ln>
        <a:effectLst/>
        <a:sp3d/>
      </c:spPr>
    </c:sideWall>
    <c:backWall>
      <c:thickness val="0"/>
      <c:spPr>
        <a:solidFill>
          <a:schemeClr val="accent1">
            <a:lumMod val="50000"/>
          </a:schemeClr>
        </a:solidFill>
        <a:ln>
          <a:noFill/>
        </a:ln>
        <a:effectLst/>
        <a:sp3d/>
      </c:spPr>
    </c:backWall>
    <c:plotArea>
      <c:layout/>
      <c:bar3DChart>
        <c:barDir val="col"/>
        <c:grouping val="stacked"/>
        <c:varyColors val="0"/>
        <c:ser>
          <c:idx val="0"/>
          <c:order val="0"/>
          <c:tx>
            <c:strRef>
              <c:f>Sheet1!$B$1</c:f>
              <c:strCache>
                <c:ptCount val="1"/>
                <c:pt idx="0">
                  <c:v>Total Deaths</c:v>
                </c:pt>
              </c:strCache>
            </c:strRef>
          </c:tx>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Wearing Helmet</c:v>
                </c:pt>
                <c:pt idx="1">
                  <c:v>Not Wearing Helmet</c:v>
                </c:pt>
              </c:strCache>
            </c:strRef>
          </c:cat>
          <c:val>
            <c:numRef>
              <c:f>Sheet1!$B$2:$B$3</c:f>
              <c:numCache>
                <c:formatCode>General</c:formatCode>
                <c:ptCount val="2"/>
                <c:pt idx="0">
                  <c:v>67</c:v>
                </c:pt>
                <c:pt idx="1">
                  <c:v>87</c:v>
                </c:pt>
              </c:numCache>
            </c:numRef>
          </c:val>
          <c:extLst>
            <c:ext xmlns:c16="http://schemas.microsoft.com/office/drawing/2014/chart" uri="{C3380CC4-5D6E-409C-BE32-E72D297353CC}">
              <c16:uniqueId val="{00000000-525D-459A-B38E-1D4CBDAFFCB4}"/>
            </c:ext>
          </c:extLst>
        </c:ser>
        <c:dLbls>
          <c:showLegendKey val="0"/>
          <c:showVal val="0"/>
          <c:showCatName val="0"/>
          <c:showSerName val="0"/>
          <c:showPercent val="0"/>
          <c:showBubbleSize val="0"/>
        </c:dLbls>
        <c:gapWidth val="150"/>
        <c:shape val="box"/>
        <c:axId val="1972350319"/>
        <c:axId val="1972347439"/>
        <c:axId val="0"/>
      </c:bar3DChart>
      <c:catAx>
        <c:axId val="1972350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72347439"/>
        <c:crosses val="autoZero"/>
        <c:auto val="1"/>
        <c:lblAlgn val="ctr"/>
        <c:lblOffset val="100"/>
        <c:noMultiLvlLbl val="0"/>
      </c:catAx>
      <c:valAx>
        <c:axId val="1972347439"/>
        <c:scaling>
          <c:orientation val="minMax"/>
        </c:scaling>
        <c:delete val="0"/>
        <c:axPos val="l"/>
        <c:majorGridlines>
          <c:spPr>
            <a:ln w="9525" cap="flat" cmpd="sng" algn="ctr">
              <a:solidFill>
                <a:srgbClr val="C5AE7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2350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dirty="0"/>
              <a:t>Fatality Rate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solidFill>
          <a:schemeClr val="bg1"/>
        </a:solidFill>
        <a:ln>
          <a:noFill/>
        </a:ln>
        <a:effectLst/>
        <a:sp3d/>
      </c:spPr>
    </c:floor>
    <c:sideWall>
      <c:thickness val="0"/>
      <c:spPr>
        <a:solidFill>
          <a:schemeClr val="accent1">
            <a:lumMod val="50000"/>
          </a:schemeClr>
        </a:solidFill>
        <a:ln>
          <a:solidFill>
            <a:schemeClr val="tx2">
              <a:lumMod val="75000"/>
            </a:schemeClr>
          </a:solidFill>
        </a:ln>
        <a:effectLst/>
        <a:sp3d>
          <a:contourClr>
            <a:schemeClr val="tx2">
              <a:lumMod val="75000"/>
            </a:schemeClr>
          </a:contourClr>
        </a:sp3d>
      </c:spPr>
    </c:sideWall>
    <c:backWall>
      <c:thickness val="0"/>
      <c:spPr>
        <a:solidFill>
          <a:schemeClr val="accent1">
            <a:lumMod val="50000"/>
          </a:schemeClr>
        </a:solidFill>
        <a:ln>
          <a:solidFill>
            <a:schemeClr val="tx2">
              <a:lumMod val="75000"/>
            </a:schemeClr>
          </a:solidFill>
        </a:ln>
        <a:effectLst/>
        <a:sp3d>
          <a:contourClr>
            <a:schemeClr val="tx2">
              <a:lumMod val="75000"/>
            </a:schemeClr>
          </a:contourClr>
        </a:sp3d>
      </c:spPr>
    </c:backWall>
    <c:plotArea>
      <c:layout/>
      <c:bar3DChart>
        <c:barDir val="col"/>
        <c:grouping val="stacked"/>
        <c:varyColors val="0"/>
        <c:ser>
          <c:idx val="0"/>
          <c:order val="0"/>
          <c:tx>
            <c:strRef>
              <c:f>Sheet1!$B$1</c:f>
              <c:strCache>
                <c:ptCount val="1"/>
                <c:pt idx="0">
                  <c:v>Death Rate</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Wearing Helmet</c:v>
                </c:pt>
                <c:pt idx="1">
                  <c:v>Not Wearing Helmet</c:v>
                </c:pt>
              </c:strCache>
            </c:strRef>
          </c:cat>
          <c:val>
            <c:numRef>
              <c:f>Sheet1!$B$2:$B$3</c:f>
              <c:numCache>
                <c:formatCode>0.00%</c:formatCode>
                <c:ptCount val="2"/>
                <c:pt idx="0">
                  <c:v>3.4700000000000002E-2</c:v>
                </c:pt>
                <c:pt idx="1">
                  <c:v>7.1999999999999995E-2</c:v>
                </c:pt>
              </c:numCache>
            </c:numRef>
          </c:val>
          <c:extLst>
            <c:ext xmlns:c16="http://schemas.microsoft.com/office/drawing/2014/chart" uri="{C3380CC4-5D6E-409C-BE32-E72D297353CC}">
              <c16:uniqueId val="{00000000-177E-4E0E-861E-917522D99DDF}"/>
            </c:ext>
          </c:extLst>
        </c:ser>
        <c:dLbls>
          <c:showLegendKey val="0"/>
          <c:showVal val="0"/>
          <c:showCatName val="0"/>
          <c:showSerName val="0"/>
          <c:showPercent val="0"/>
          <c:showBubbleSize val="0"/>
        </c:dLbls>
        <c:gapWidth val="150"/>
        <c:shape val="box"/>
        <c:axId val="1970811167"/>
        <c:axId val="1970811647"/>
        <c:axId val="0"/>
      </c:bar3DChart>
      <c:catAx>
        <c:axId val="19708111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0811647"/>
        <c:crosses val="autoZero"/>
        <c:auto val="1"/>
        <c:lblAlgn val="ctr"/>
        <c:lblOffset val="100"/>
        <c:noMultiLvlLbl val="0"/>
      </c:catAx>
      <c:valAx>
        <c:axId val="19708116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0811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8.jpg"/></Relationships>
</file>

<file path=ppt/diagrams/_rels/data3.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8.jpg"/></Relationships>
</file>

<file path=ppt/diagrams/_rels/drawing3.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9DCEA5FC-4640-45AF-B712-7A4FD94AEF0D}">
      <dgm:prSet phldrT="[Text]" custT="1"/>
      <dgm:spPr/>
      <dgm:t>
        <a:bodyPr/>
        <a:lstStyle/>
        <a:p>
          <a:pPr>
            <a:defRPr b="1"/>
          </a:pPr>
          <a:endParaRPr lang="en-US" sz="1100" dirty="0">
            <a:solidFill>
              <a:schemeClr val="bg1"/>
            </a:solidFill>
          </a:endParaRPr>
        </a:p>
      </dgm:t>
    </dgm:pt>
    <dgm:pt modelId="{929A5FD9-0612-4B79-9B59-C3C36D34A069}" type="parTrans" cxnId="{DBD99269-D7F7-4B47-B17B-A5AE402751D9}">
      <dgm:prSet/>
      <dgm:spPr/>
      <dgm:t>
        <a:bodyPr/>
        <a:lstStyle/>
        <a:p>
          <a:endParaRPr lang="en-US">
            <a:solidFill>
              <a:schemeClr val="bg1"/>
            </a:solidFill>
          </a:endParaRPr>
        </a:p>
      </dgm:t>
    </dgm:pt>
    <dgm:pt modelId="{0A99745B-BB5C-49B3-A782-8DB57641F6C9}" type="sibTrans" cxnId="{DBD99269-D7F7-4B47-B17B-A5AE402751D9}">
      <dgm:prSet/>
      <dgm:spPr/>
      <dgm:t>
        <a:bodyPr/>
        <a:lstStyle/>
        <a:p>
          <a:endParaRPr lang="en-US">
            <a:solidFill>
              <a:schemeClr val="bg1"/>
            </a:solidFill>
          </a:endParaRPr>
        </a:p>
      </dgm:t>
    </dgm:pt>
    <dgm:pt modelId="{831701CF-77C7-46C0-A913-8CC39517BAB8}">
      <dgm:prSet phldrT="[Text]"/>
      <dgm:spPr/>
      <dgm:t>
        <a:bodyPr/>
        <a:lstStyle/>
        <a:p>
          <a:r>
            <a:rPr lang="en-US" dirty="0">
              <a:solidFill>
                <a:schemeClr val="bg1"/>
              </a:solidFill>
            </a:rPr>
            <a:t>First motorcycle helmet and obligatory use in the Isle of Man TT</a:t>
          </a:r>
        </a:p>
      </dgm:t>
    </dgm:pt>
    <dgm:pt modelId="{13FBC60D-3EA6-4496-BA97-C1AE8C7F8961}" type="parTrans" cxnId="{39A11E5C-7A57-4117-A6DF-36000C29509C}">
      <dgm:prSet/>
      <dgm:spPr/>
      <dgm:t>
        <a:bodyPr/>
        <a:lstStyle/>
        <a:p>
          <a:endParaRPr lang="en-US">
            <a:solidFill>
              <a:schemeClr val="bg1"/>
            </a:solidFill>
          </a:endParaRPr>
        </a:p>
      </dgm:t>
    </dgm:pt>
    <dgm:pt modelId="{75156CDF-E17B-4DAD-AE37-EA44D7F37090}" type="sibTrans" cxnId="{39A11E5C-7A57-4117-A6DF-36000C29509C}">
      <dgm:prSet/>
      <dgm:spPr/>
      <dgm:t>
        <a:bodyPr/>
        <a:lstStyle/>
        <a:p>
          <a:endParaRPr lang="en-US">
            <a:solidFill>
              <a:schemeClr val="bg1"/>
            </a:solidFill>
          </a:endParaRPr>
        </a:p>
      </dgm:t>
    </dgm:pt>
    <dgm:pt modelId="{096A9AF0-0DAE-4EB3-B448-4501DA034F4A}">
      <dgm:prSet phldrT="[Text]" custT="1"/>
      <dgm:spPr/>
      <dgm:t>
        <a:bodyPr/>
        <a:lstStyle/>
        <a:p>
          <a:pPr>
            <a:defRPr b="1"/>
          </a:pPr>
          <a:r>
            <a:rPr lang="en-US" sz="2000" b="0" i="1" dirty="0">
              <a:solidFill>
                <a:schemeClr val="bg1"/>
              </a:solidFill>
            </a:rPr>
            <a:t>1935</a:t>
          </a:r>
        </a:p>
      </dgm:t>
    </dgm:pt>
    <dgm:pt modelId="{8CE6ABD6-768E-42C8-9029-C3B5F278B21C}" type="parTrans" cxnId="{CA0753BD-DB60-4D68-8486-5B376B839B26}">
      <dgm:prSet/>
      <dgm:spPr/>
      <dgm:t>
        <a:bodyPr/>
        <a:lstStyle/>
        <a:p>
          <a:endParaRPr lang="en-US">
            <a:solidFill>
              <a:schemeClr val="bg1"/>
            </a:solidFill>
          </a:endParaRPr>
        </a:p>
      </dgm:t>
    </dgm:pt>
    <dgm:pt modelId="{6B0D7DA9-E6ED-4137-9716-F48BF62327A8}" type="sibTrans" cxnId="{CA0753BD-DB60-4D68-8486-5B376B839B26}">
      <dgm:prSet/>
      <dgm:spPr/>
      <dgm:t>
        <a:bodyPr/>
        <a:lstStyle/>
        <a:p>
          <a:endParaRPr lang="en-US">
            <a:solidFill>
              <a:schemeClr val="bg1"/>
            </a:solidFill>
          </a:endParaRPr>
        </a:p>
      </dgm:t>
    </dgm:pt>
    <dgm:pt modelId="{CA6B1BA0-B2FC-48AD-8EDA-F4AAA4AF2782}">
      <dgm:prSet custT="1"/>
      <dgm:spPr/>
      <dgm:t>
        <a:bodyPr/>
        <a:lstStyle/>
        <a:p>
          <a:pPr>
            <a:defRPr b="1"/>
          </a:pPr>
          <a:r>
            <a:rPr lang="en-US" sz="2000" b="0" i="1" dirty="0">
              <a:solidFill>
                <a:schemeClr val="bg1"/>
              </a:solidFill>
            </a:rPr>
            <a:t>1953</a:t>
          </a:r>
        </a:p>
      </dgm:t>
    </dgm:pt>
    <dgm:pt modelId="{D7D3AA07-BCB9-4212-A556-E90870FB1413}" type="parTrans" cxnId="{CD6B6EE8-3813-4EF1-BFEC-C005A3326D63}">
      <dgm:prSet/>
      <dgm:spPr/>
      <dgm:t>
        <a:bodyPr/>
        <a:lstStyle/>
        <a:p>
          <a:endParaRPr lang="en-US">
            <a:solidFill>
              <a:schemeClr val="bg1"/>
            </a:solidFill>
          </a:endParaRPr>
        </a:p>
      </dgm:t>
    </dgm:pt>
    <dgm:pt modelId="{39FB540D-D808-4040-9A37-0AC474C0212F}" type="sibTrans" cxnId="{CD6B6EE8-3813-4EF1-BFEC-C005A3326D63}">
      <dgm:prSet/>
      <dgm:spPr/>
      <dgm:t>
        <a:bodyPr/>
        <a:lstStyle/>
        <a:p>
          <a:endParaRPr lang="en-US">
            <a:solidFill>
              <a:schemeClr val="bg1"/>
            </a:solidFill>
          </a:endParaRPr>
        </a:p>
      </dgm:t>
    </dgm:pt>
    <dgm:pt modelId="{92921081-529B-4D1C-83A4-C416BB4C5224}">
      <dgm:prSet/>
      <dgm:spPr/>
      <dgm:t>
        <a:bodyPr/>
        <a:lstStyle/>
        <a:p>
          <a:r>
            <a:rPr lang="en-US" dirty="0">
              <a:solidFill>
                <a:schemeClr val="bg1"/>
              </a:solidFill>
            </a:rPr>
            <a:t>Lawrence of Arabia dies</a:t>
          </a:r>
        </a:p>
      </dgm:t>
    </dgm:pt>
    <dgm:pt modelId="{5AD2C2F8-A1D7-469B-93D8-B578BEFE51F8}" type="parTrans" cxnId="{B05C4C7C-FEB8-4825-98A0-C38D3021918A}">
      <dgm:prSet/>
      <dgm:spPr/>
      <dgm:t>
        <a:bodyPr/>
        <a:lstStyle/>
        <a:p>
          <a:endParaRPr lang="en-US">
            <a:solidFill>
              <a:schemeClr val="bg1"/>
            </a:solidFill>
          </a:endParaRPr>
        </a:p>
      </dgm:t>
    </dgm:pt>
    <dgm:pt modelId="{ECC13403-1F53-4ED4-AE4F-334EEC7C8710}" type="sibTrans" cxnId="{B05C4C7C-FEB8-4825-98A0-C38D3021918A}">
      <dgm:prSet/>
      <dgm:spPr/>
      <dgm:t>
        <a:bodyPr/>
        <a:lstStyle/>
        <a:p>
          <a:endParaRPr lang="en-US">
            <a:solidFill>
              <a:schemeClr val="bg1"/>
            </a:solidFill>
          </a:endParaRPr>
        </a:p>
      </dgm:t>
    </dgm:pt>
    <dgm:pt modelId="{3CB04A44-4013-4CA7-90FD-29AFC3C15E37}">
      <dgm:prSet/>
      <dgm:spPr/>
      <dgm:t>
        <a:bodyPr/>
        <a:lstStyle/>
        <a:p>
          <a:r>
            <a:rPr lang="en-US" dirty="0">
              <a:solidFill>
                <a:schemeClr val="bg1"/>
              </a:solidFill>
            </a:rPr>
            <a:t>First patented motorcycle helmet</a:t>
          </a:r>
        </a:p>
      </dgm:t>
    </dgm:pt>
    <dgm:pt modelId="{ECEE936A-E3CC-4209-BECC-1CD0C85A2B72}" type="parTrans" cxnId="{24A8F052-3377-4BA4-8C62-CCF5039C85D7}">
      <dgm:prSet/>
      <dgm:spPr/>
      <dgm:t>
        <a:bodyPr/>
        <a:lstStyle/>
        <a:p>
          <a:endParaRPr lang="en-US">
            <a:solidFill>
              <a:schemeClr val="bg1"/>
            </a:solidFill>
          </a:endParaRPr>
        </a:p>
      </dgm:t>
    </dgm:pt>
    <dgm:pt modelId="{D7A8F7A0-47A3-4464-B3B7-E0806DF46627}" type="sibTrans" cxnId="{24A8F052-3377-4BA4-8C62-CCF5039C85D7}">
      <dgm:prSet/>
      <dgm:spPr/>
      <dgm:t>
        <a:bodyPr/>
        <a:lstStyle/>
        <a:p>
          <a:endParaRPr lang="en-US">
            <a:solidFill>
              <a:schemeClr val="bg1"/>
            </a:solidFill>
          </a:endParaRPr>
        </a:p>
      </dgm:t>
    </dgm:pt>
    <dgm:pt modelId="{212ADAAB-D5CB-4BBC-8DAF-7340FD334994}">
      <dgm:prSet custT="1"/>
      <dgm:spPr/>
      <dgm:t>
        <a:bodyPr/>
        <a:lstStyle/>
        <a:p>
          <a:pPr>
            <a:defRPr b="1"/>
          </a:pPr>
          <a:r>
            <a:rPr lang="en-US" sz="2000" b="0" i="1" dirty="0">
              <a:solidFill>
                <a:schemeClr val="bg1"/>
              </a:solidFill>
            </a:rPr>
            <a:t>1954</a:t>
          </a:r>
        </a:p>
      </dgm:t>
    </dgm:pt>
    <dgm:pt modelId="{45F6D312-A686-491E-95E3-EFB9640CC472}" type="parTrans" cxnId="{C8C7266C-2A0C-476A-85B3-F12BE2521F4C}">
      <dgm:prSet/>
      <dgm:spPr/>
      <dgm:t>
        <a:bodyPr/>
        <a:lstStyle/>
        <a:p>
          <a:endParaRPr lang="en-US">
            <a:solidFill>
              <a:schemeClr val="bg1"/>
            </a:solidFill>
          </a:endParaRPr>
        </a:p>
      </dgm:t>
    </dgm:pt>
    <dgm:pt modelId="{AB2787E4-2A8B-428D-A4AE-2B14DCFFC4E7}" type="sibTrans" cxnId="{C8C7266C-2A0C-476A-85B3-F12BE2521F4C}">
      <dgm:prSet/>
      <dgm:spPr/>
      <dgm:t>
        <a:bodyPr/>
        <a:lstStyle/>
        <a:p>
          <a:endParaRPr lang="en-US">
            <a:solidFill>
              <a:schemeClr val="bg1"/>
            </a:solidFill>
          </a:endParaRPr>
        </a:p>
      </dgm:t>
    </dgm:pt>
    <dgm:pt modelId="{2AEE5C11-34AE-4EB7-8907-9BED418EA471}">
      <dgm:prSet/>
      <dgm:spPr/>
      <dgm:t>
        <a:bodyPr/>
        <a:lstStyle/>
        <a:p>
          <a:r>
            <a:rPr lang="en-US" dirty="0">
              <a:solidFill>
                <a:schemeClr val="bg1"/>
              </a:solidFill>
            </a:rPr>
            <a:t>First fiber motorcycle helmet, manufactured by AGV</a:t>
          </a:r>
        </a:p>
      </dgm:t>
    </dgm:pt>
    <dgm:pt modelId="{2E14AD1F-C7EA-45AE-ADC0-0EE92A6516CB}" type="parTrans" cxnId="{DD687B5C-28C8-4088-99B8-D375C5FDAE4A}">
      <dgm:prSet/>
      <dgm:spPr/>
      <dgm:t>
        <a:bodyPr/>
        <a:lstStyle/>
        <a:p>
          <a:endParaRPr lang="en-US">
            <a:solidFill>
              <a:schemeClr val="bg1"/>
            </a:solidFill>
          </a:endParaRPr>
        </a:p>
      </dgm:t>
    </dgm:pt>
    <dgm:pt modelId="{F36FDDA0-6B91-47CB-8114-B6F076E55FC8}" type="sibTrans" cxnId="{DD687B5C-28C8-4088-99B8-D375C5FDAE4A}">
      <dgm:prSet/>
      <dgm:spPr/>
      <dgm:t>
        <a:bodyPr/>
        <a:lstStyle/>
        <a:p>
          <a:endParaRPr lang="en-US">
            <a:solidFill>
              <a:schemeClr val="bg1"/>
            </a:solidFill>
          </a:endParaRPr>
        </a:p>
      </dgm:t>
    </dgm:pt>
    <dgm:pt modelId="{A2560FD2-F12F-4A06-A96F-B86674952111}">
      <dgm:prSet/>
      <dgm:spPr/>
      <dgm:t>
        <a:bodyPr/>
        <a:lstStyle/>
        <a:p>
          <a:pPr>
            <a:defRPr b="1"/>
          </a:pPr>
          <a:r>
            <a:rPr lang="en-US" b="0" i="1" dirty="0">
              <a:solidFill>
                <a:schemeClr val="bg1"/>
              </a:solidFill>
            </a:rPr>
            <a:t>1957</a:t>
          </a:r>
        </a:p>
      </dgm:t>
    </dgm:pt>
    <dgm:pt modelId="{96173659-138A-4A00-AE0B-9063EA9393A6}" type="parTrans" cxnId="{F9D8B584-9399-4A2B-8ADC-F71293A4822C}">
      <dgm:prSet/>
      <dgm:spPr/>
      <dgm:t>
        <a:bodyPr/>
        <a:lstStyle/>
        <a:p>
          <a:endParaRPr lang="en-US">
            <a:solidFill>
              <a:schemeClr val="bg1"/>
            </a:solidFill>
          </a:endParaRPr>
        </a:p>
      </dgm:t>
    </dgm:pt>
    <dgm:pt modelId="{D3C3BC3F-2256-4FBC-AFA5-0D035E3EACD7}" type="sibTrans" cxnId="{F9D8B584-9399-4A2B-8ADC-F71293A4822C}">
      <dgm:prSet/>
      <dgm:spPr/>
      <dgm:t>
        <a:bodyPr/>
        <a:lstStyle/>
        <a:p>
          <a:endParaRPr lang="en-US">
            <a:solidFill>
              <a:schemeClr val="bg1"/>
            </a:solidFill>
          </a:endParaRPr>
        </a:p>
      </dgm:t>
    </dgm:pt>
    <dgm:pt modelId="{683CC5F6-E9B5-49F2-909E-A68D38896308}">
      <dgm:prSet/>
      <dgm:spPr/>
      <dgm:t>
        <a:bodyPr/>
        <a:lstStyle/>
        <a:p>
          <a:pPr>
            <a:defRPr b="1"/>
          </a:pPr>
          <a:r>
            <a:rPr lang="en-US" b="0" i="1" dirty="0">
              <a:solidFill>
                <a:schemeClr val="bg1"/>
              </a:solidFill>
            </a:rPr>
            <a:t>1941</a:t>
          </a:r>
        </a:p>
      </dgm:t>
    </dgm:pt>
    <dgm:pt modelId="{4C61DDEE-8BBF-4CBF-B066-7E60B6DF0A11}" type="sibTrans" cxnId="{59786CF9-070F-4821-A4E9-D33DB930D8D2}">
      <dgm:prSet/>
      <dgm:spPr/>
      <dgm:t>
        <a:bodyPr/>
        <a:lstStyle/>
        <a:p>
          <a:endParaRPr lang="en-US">
            <a:solidFill>
              <a:schemeClr val="bg1"/>
            </a:solidFill>
          </a:endParaRPr>
        </a:p>
      </dgm:t>
    </dgm:pt>
    <dgm:pt modelId="{15BFC747-B881-4328-BFBE-9BC128388CC6}" type="parTrans" cxnId="{59786CF9-070F-4821-A4E9-D33DB930D8D2}">
      <dgm:prSet/>
      <dgm:spPr/>
      <dgm:t>
        <a:bodyPr/>
        <a:lstStyle/>
        <a:p>
          <a:endParaRPr lang="en-US">
            <a:solidFill>
              <a:schemeClr val="bg1"/>
            </a:solidFill>
          </a:endParaRPr>
        </a:p>
      </dgm:t>
    </dgm:pt>
    <dgm:pt modelId="{4EA069F3-397F-40D5-94A6-32C3E355C277}">
      <dgm:prSet/>
      <dgm:spPr/>
      <dgm:t>
        <a:bodyPr anchor="t"/>
        <a:lstStyle/>
        <a:p>
          <a:r>
            <a:rPr lang="en-US" i="0" dirty="0">
              <a:solidFill>
                <a:schemeClr val="bg1"/>
              </a:solidFill>
            </a:rPr>
            <a:t>The motorcycle helmet is obligatory for the United States Army</a:t>
          </a:r>
        </a:p>
      </dgm:t>
    </dgm:pt>
    <dgm:pt modelId="{2F99115B-608E-4E08-A503-B74879A76D07}" type="parTrans" cxnId="{BC5A70C8-9D97-4922-BCDB-6316D191C527}">
      <dgm:prSet/>
      <dgm:spPr/>
      <dgm:t>
        <a:bodyPr/>
        <a:lstStyle/>
        <a:p>
          <a:endParaRPr lang="en-US">
            <a:solidFill>
              <a:schemeClr val="bg1"/>
            </a:solidFill>
          </a:endParaRPr>
        </a:p>
      </dgm:t>
    </dgm:pt>
    <dgm:pt modelId="{E94D5EF7-F47C-476C-A5FE-1C35261B578A}" type="sibTrans" cxnId="{BC5A70C8-9D97-4922-BCDB-6316D191C527}">
      <dgm:prSet/>
      <dgm:spPr/>
      <dgm:t>
        <a:bodyPr/>
        <a:lstStyle/>
        <a:p>
          <a:endParaRPr lang="en-US">
            <a:solidFill>
              <a:schemeClr val="bg1"/>
            </a:solidFill>
          </a:endParaRPr>
        </a:p>
      </dgm:t>
    </dgm:pt>
    <dgm:pt modelId="{1E529C6E-C939-479A-A075-9E9B02837B50}">
      <dgm:prSet/>
      <dgm:spPr/>
      <dgm:t>
        <a:bodyPr anchor="b"/>
        <a:lstStyle/>
        <a:p>
          <a:r>
            <a:rPr lang="en-US" b="0" i="0" dirty="0">
              <a:solidFill>
                <a:schemeClr val="bg1"/>
              </a:solidFill>
            </a:rPr>
            <a:t>The Snell organization is born</a:t>
          </a:r>
          <a:endParaRPr lang="en-US" i="0" dirty="0">
            <a:solidFill>
              <a:schemeClr val="bg1"/>
            </a:solidFill>
          </a:endParaRPr>
        </a:p>
      </dgm:t>
    </dgm:pt>
    <dgm:pt modelId="{46B3C017-F97A-4640-992A-33AEE06B2EFC}" type="parTrans" cxnId="{99746BB5-7122-43B8-8680-CF610F03585C}">
      <dgm:prSet/>
      <dgm:spPr/>
      <dgm:t>
        <a:bodyPr/>
        <a:lstStyle/>
        <a:p>
          <a:endParaRPr lang="en-US">
            <a:solidFill>
              <a:schemeClr val="bg1"/>
            </a:solidFill>
          </a:endParaRPr>
        </a:p>
      </dgm:t>
    </dgm:pt>
    <dgm:pt modelId="{192E80CB-2667-481C-8244-6EC4AEED1BC2}" type="sibTrans" cxnId="{99746BB5-7122-43B8-8680-CF610F03585C}">
      <dgm:prSet/>
      <dgm:spPr/>
      <dgm:t>
        <a:bodyPr/>
        <a:lstStyle/>
        <a:p>
          <a:endParaRPr lang="en-US">
            <a:solidFill>
              <a:schemeClr val="bg1"/>
            </a:solidFill>
          </a:endParaRPr>
        </a:p>
      </dgm:t>
    </dgm:pt>
    <dgm:pt modelId="{4D1646EC-819A-4574-976E-2525158EF88B}">
      <dgm:prSet/>
      <dgm:spPr/>
      <dgm:t>
        <a:bodyPr/>
        <a:lstStyle/>
        <a:p>
          <a:pPr>
            <a:defRPr b="1"/>
          </a:pPr>
          <a:r>
            <a:rPr lang="en-US" b="0" i="1" dirty="0">
              <a:solidFill>
                <a:schemeClr val="bg1"/>
              </a:solidFill>
            </a:rPr>
            <a:t>1966</a:t>
          </a:r>
        </a:p>
      </dgm:t>
    </dgm:pt>
    <dgm:pt modelId="{12D4B4FC-4542-4D06-AF61-C17C55670929}" type="parTrans" cxnId="{7D723AC9-FD1B-4911-971F-4731EB49DEED}">
      <dgm:prSet/>
      <dgm:spPr/>
      <dgm:t>
        <a:bodyPr/>
        <a:lstStyle/>
        <a:p>
          <a:endParaRPr lang="en-US"/>
        </a:p>
      </dgm:t>
    </dgm:pt>
    <dgm:pt modelId="{52F92B0C-B699-49A2-911B-391791D29591}" type="sibTrans" cxnId="{7D723AC9-FD1B-4911-971F-4731EB49DEED}">
      <dgm:prSet/>
      <dgm:spPr/>
      <dgm:t>
        <a:bodyPr/>
        <a:lstStyle/>
        <a:p>
          <a:endParaRPr lang="en-US"/>
        </a:p>
      </dgm:t>
    </dgm:pt>
    <dgm:pt modelId="{7A5D3400-AF5B-4297-8592-4C1EDB9D0973}" type="pres">
      <dgm:prSet presAssocID="{63085546-7C7C-4B3E-ABEB-2669F1A65FB2}" presName="root" presStyleCnt="0">
        <dgm:presLayoutVars>
          <dgm:chMax/>
          <dgm:chPref/>
          <dgm:animLvl val="lvl"/>
        </dgm:presLayoutVars>
      </dgm:prSet>
      <dgm:spPr/>
    </dgm:pt>
    <dgm:pt modelId="{BD204284-1F7C-4D58-BC79-8C2DEE7E9FAF}" type="pres">
      <dgm:prSet presAssocID="{63085546-7C7C-4B3E-ABEB-2669F1A65FB2}" presName="divider" presStyleLbl="fgAcc1" presStyleIdx="0" presStyleCnt="8" custFlipVert="1" custSzY="105708"/>
      <dgm:spPr>
        <a:prstGeom prst="homePlate">
          <a:avLst/>
        </a:prstGeom>
        <a:solidFill>
          <a:schemeClr val="accent5">
            <a:alpha val="90000"/>
          </a:schemeClr>
        </a:solidFill>
        <a:ln>
          <a:noFill/>
        </a:ln>
      </dgm:spPr>
    </dgm:pt>
    <dgm:pt modelId="{46A6B157-7198-41C4-9D25-C4F8885F1B6F}" type="pres">
      <dgm:prSet presAssocID="{63085546-7C7C-4B3E-ABEB-2669F1A65FB2}" presName="nodes" presStyleCnt="0">
        <dgm:presLayoutVars>
          <dgm:chMax/>
          <dgm:chPref/>
          <dgm:animLvl val="lvl"/>
        </dgm:presLayoutVars>
      </dgm:prSet>
      <dgm:spPr/>
    </dgm:pt>
    <dgm:pt modelId="{578E6A06-6F61-48BD-9F1A-48E731D6E26D}" type="pres">
      <dgm:prSet presAssocID="{9DCEA5FC-4640-45AF-B712-7A4FD94AEF0D}" presName="composite" presStyleCnt="0"/>
      <dgm:spPr/>
    </dgm:pt>
    <dgm:pt modelId="{9F727168-E825-43C1-AF50-41E115F59C0C}" type="pres">
      <dgm:prSet presAssocID="{9DCEA5FC-4640-45AF-B712-7A4FD94AEF0D}" presName="ConnectorPoint" presStyleLbl="lnNode1" presStyleIdx="0"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0C380CA5-521A-4949-A022-450DA9C217F5}" type="pres">
      <dgm:prSet presAssocID="{9DCEA5FC-4640-45AF-B712-7A4FD94AEF0D}" presName="DropPinPlaceHolder" presStyleCnt="0"/>
      <dgm:spPr/>
    </dgm:pt>
    <dgm:pt modelId="{19EF924A-339B-436A-9151-9C7B0B0377B9}" type="pres">
      <dgm:prSet presAssocID="{9DCEA5FC-4640-45AF-B712-7A4FD94AEF0D}" presName="DropPin" presStyleLbl="alignNode1" presStyleIdx="0" presStyleCnt="7"/>
      <dgm:spPr/>
    </dgm:pt>
    <dgm:pt modelId="{846B4BA4-33F0-43CE-A60E-B95E195AD5A9}" type="pres">
      <dgm:prSet presAssocID="{9DCEA5FC-4640-45AF-B712-7A4FD94AEF0D}" presName="Ellipse" presStyleLbl="fgAcc1" presStyleIdx="1" presStyleCnt="8"/>
      <dgm:spPr>
        <a:prstGeom prst="donut">
          <a:avLst/>
        </a:prstGeom>
      </dgm:spPr>
    </dgm:pt>
    <dgm:pt modelId="{A782CF5D-A585-4990-846A-5EDBD19A9BDB}" type="pres">
      <dgm:prSet presAssocID="{9DCEA5FC-4640-45AF-B712-7A4FD94AEF0D}" presName="L2TextContainer" presStyleLbl="revTx" presStyleIdx="0" presStyleCnt="14">
        <dgm:presLayoutVars>
          <dgm:bulletEnabled val="1"/>
        </dgm:presLayoutVars>
      </dgm:prSet>
      <dgm:spPr/>
    </dgm:pt>
    <dgm:pt modelId="{85C50C56-6DC8-4C47-8DBC-4FD6B1554AA4}" type="pres">
      <dgm:prSet presAssocID="{9DCEA5FC-4640-45AF-B712-7A4FD94AEF0D}" presName="L1TextContainer" presStyleLbl="revTx" presStyleIdx="1" presStyleCnt="14">
        <dgm:presLayoutVars>
          <dgm:chMax val="1"/>
          <dgm:chPref val="1"/>
          <dgm:bulletEnabled val="1"/>
        </dgm:presLayoutVars>
      </dgm:prSet>
      <dgm:spPr/>
    </dgm:pt>
    <dgm:pt modelId="{4F322B1B-F357-4BCD-BF34-8A0D705A1CE7}" type="pres">
      <dgm:prSet presAssocID="{9DCEA5FC-4640-45AF-B712-7A4FD94AEF0D}" presName="ConnectLine" presStyleLbl="sibTrans1D1" presStyleIdx="0" presStyleCnt="7"/>
      <dgm:spPr>
        <a:noFill/>
        <a:ln w="12700" cap="flat" cmpd="sng" algn="ctr">
          <a:solidFill>
            <a:schemeClr val="accent1">
              <a:hueOff val="0"/>
              <a:satOff val="0"/>
              <a:lumOff val="0"/>
              <a:alphaOff val="0"/>
            </a:schemeClr>
          </a:solidFill>
          <a:prstDash val="dash"/>
        </a:ln>
        <a:effectLst/>
      </dgm:spPr>
    </dgm:pt>
    <dgm:pt modelId="{9FF32B1E-94FD-475E-9959-8E0546070C5B}" type="pres">
      <dgm:prSet presAssocID="{9DCEA5FC-4640-45AF-B712-7A4FD94AEF0D}" presName="EmptyPlaceHolder" presStyleCnt="0"/>
      <dgm:spPr/>
    </dgm:pt>
    <dgm:pt modelId="{C9E000F5-B650-46EB-A3B0-FBA6593CE548}" type="pres">
      <dgm:prSet presAssocID="{0A99745B-BB5C-49B3-A782-8DB57641F6C9}" presName="spaceBetweenRectangles" presStyleCnt="0"/>
      <dgm:spPr/>
    </dgm:pt>
    <dgm:pt modelId="{64373A7D-C7A5-4C0C-9781-58743159539A}" type="pres">
      <dgm:prSet presAssocID="{096A9AF0-0DAE-4EB3-B448-4501DA034F4A}" presName="composite" presStyleCnt="0"/>
      <dgm:spPr/>
    </dgm:pt>
    <dgm:pt modelId="{B57996C3-16BE-4CEB-B9E2-6FFC42938F41}" type="pres">
      <dgm:prSet presAssocID="{096A9AF0-0DAE-4EB3-B448-4501DA034F4A}" presName="ConnectorPoint" presStyleLbl="lnNode1" presStyleIdx="1"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BC71368F-DA7E-405D-93AC-3A6767BF9FC6}" type="pres">
      <dgm:prSet presAssocID="{096A9AF0-0DAE-4EB3-B448-4501DA034F4A}" presName="DropPinPlaceHolder" presStyleCnt="0"/>
      <dgm:spPr/>
    </dgm:pt>
    <dgm:pt modelId="{5B4632EA-1574-417A-A3FA-D711159FBAD1}" type="pres">
      <dgm:prSet presAssocID="{096A9AF0-0DAE-4EB3-B448-4501DA034F4A}" presName="DropPin" presStyleLbl="alignNode1" presStyleIdx="1" presStyleCnt="7"/>
      <dgm:spPr/>
    </dgm:pt>
    <dgm:pt modelId="{032E0966-F86B-4BBD-BE80-8FAB861AF0E8}" type="pres">
      <dgm:prSet presAssocID="{096A9AF0-0DAE-4EB3-B448-4501DA034F4A}" presName="Ellipse" presStyleLbl="fgAcc1" presStyleIdx="2" presStyleCnt="8"/>
      <dgm:spPr>
        <a:prstGeom prst="donut">
          <a:avLst/>
        </a:prstGeom>
      </dgm:spPr>
    </dgm:pt>
    <dgm:pt modelId="{B608C5A1-CE9E-4410-9F2F-F714CC6AB069}" type="pres">
      <dgm:prSet presAssocID="{096A9AF0-0DAE-4EB3-B448-4501DA034F4A}" presName="L2TextContainer" presStyleLbl="revTx" presStyleIdx="2" presStyleCnt="14">
        <dgm:presLayoutVars>
          <dgm:bulletEnabled val="1"/>
        </dgm:presLayoutVars>
      </dgm:prSet>
      <dgm:spPr/>
    </dgm:pt>
    <dgm:pt modelId="{C1E34084-406C-48D5-88FE-7226282DBC49}" type="pres">
      <dgm:prSet presAssocID="{096A9AF0-0DAE-4EB3-B448-4501DA034F4A}" presName="L1TextContainer" presStyleLbl="revTx" presStyleIdx="3" presStyleCnt="14">
        <dgm:presLayoutVars>
          <dgm:chMax val="1"/>
          <dgm:chPref val="1"/>
          <dgm:bulletEnabled val="1"/>
        </dgm:presLayoutVars>
      </dgm:prSet>
      <dgm:spPr/>
    </dgm:pt>
    <dgm:pt modelId="{33168228-1414-4AAF-B7E5-C08A80BBB2F1}" type="pres">
      <dgm:prSet presAssocID="{096A9AF0-0DAE-4EB3-B448-4501DA034F4A}" presName="ConnectLine" presStyleLbl="sibTrans1D1" presStyleIdx="1" presStyleCnt="7"/>
      <dgm:spPr>
        <a:xfrm>
          <a:off x="1843314" y="2690813"/>
          <a:ext cx="0" cy="1592961"/>
        </a:xfrm>
        <a:prstGeom prst="line">
          <a:avLst/>
        </a:prstGeom>
      </dgm:spPr>
    </dgm:pt>
    <dgm:pt modelId="{C791BCDD-76D3-4E0E-98B9-0C4903CF0E94}" type="pres">
      <dgm:prSet presAssocID="{096A9AF0-0DAE-4EB3-B448-4501DA034F4A}" presName="EmptyPlaceHolder" presStyleCnt="0"/>
      <dgm:spPr/>
    </dgm:pt>
    <dgm:pt modelId="{3B1DA912-FDB7-4F73-8823-B30C56F7DE86}" type="pres">
      <dgm:prSet presAssocID="{6B0D7DA9-E6ED-4137-9716-F48BF62327A8}" presName="spaceBetweenRectangles" presStyleCnt="0"/>
      <dgm:spPr/>
    </dgm:pt>
    <dgm:pt modelId="{DCEEC7C0-6CAC-4153-B66A-D920E3B7F504}" type="pres">
      <dgm:prSet presAssocID="{683CC5F6-E9B5-49F2-909E-A68D38896308}" presName="composite" presStyleCnt="0"/>
      <dgm:spPr/>
    </dgm:pt>
    <dgm:pt modelId="{56361E50-9FEC-48AD-A369-C1A8379B35EC}" type="pres">
      <dgm:prSet presAssocID="{683CC5F6-E9B5-49F2-909E-A68D38896308}" presName="ConnectorPoint" presStyleLbl="lnNode1" presStyleIdx="2"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70AC7E27-D774-4261-A80F-683BBD09A81D}" type="pres">
      <dgm:prSet presAssocID="{683CC5F6-E9B5-49F2-909E-A68D38896308}" presName="DropPinPlaceHolder" presStyleCnt="0"/>
      <dgm:spPr/>
    </dgm:pt>
    <dgm:pt modelId="{7BC09B8D-1C75-4604-9F35-AEC078447C45}" type="pres">
      <dgm:prSet presAssocID="{683CC5F6-E9B5-49F2-909E-A68D38896308}" presName="DropPin" presStyleLbl="alignNode1" presStyleIdx="2" presStyleCnt="7"/>
      <dgm:spPr>
        <a:prstGeom prst="ellipse">
          <a:avLst/>
        </a:prstGeom>
      </dgm:spPr>
    </dgm:pt>
    <dgm:pt modelId="{DFE91A1F-E910-48AB-A4C9-128002268483}" type="pres">
      <dgm:prSet presAssocID="{683CC5F6-E9B5-49F2-909E-A68D38896308}" presName="Ellipse" presStyleLbl="fgAcc1" presStyleIdx="3" presStyleCnt="8"/>
      <dgm:spPr>
        <a:prstGeom prst="star12">
          <a:avLst/>
        </a:prstGeom>
      </dgm:spPr>
    </dgm:pt>
    <dgm:pt modelId="{FC8603F2-85FC-4134-978C-4054E468209C}" type="pres">
      <dgm:prSet presAssocID="{683CC5F6-E9B5-49F2-909E-A68D38896308}" presName="L2TextContainer" presStyleLbl="revTx" presStyleIdx="4" presStyleCnt="14">
        <dgm:presLayoutVars>
          <dgm:bulletEnabled val="1"/>
        </dgm:presLayoutVars>
      </dgm:prSet>
      <dgm:spPr/>
    </dgm:pt>
    <dgm:pt modelId="{4EB3AA5C-1289-44C6-9F3E-859ABA28E18F}" type="pres">
      <dgm:prSet presAssocID="{683CC5F6-E9B5-49F2-909E-A68D38896308}" presName="L1TextContainer" presStyleLbl="revTx" presStyleIdx="5" presStyleCnt="14">
        <dgm:presLayoutVars>
          <dgm:chMax val="1"/>
          <dgm:chPref val="1"/>
          <dgm:bulletEnabled val="1"/>
        </dgm:presLayoutVars>
      </dgm:prSet>
      <dgm:spPr/>
    </dgm:pt>
    <dgm:pt modelId="{0BB03C0E-97EC-4D66-9B09-35D689DAB28C}" type="pres">
      <dgm:prSet presAssocID="{683CC5F6-E9B5-49F2-909E-A68D38896308}" presName="ConnectLine" presStyleLbl="sibTrans1D1" presStyleIdx="2" presStyleCnt="7"/>
      <dgm:spPr>
        <a:noFill/>
        <a:ln w="12700" cap="flat" cmpd="sng" algn="ctr">
          <a:solidFill>
            <a:schemeClr val="accent1">
              <a:hueOff val="0"/>
              <a:satOff val="0"/>
              <a:lumOff val="0"/>
              <a:alphaOff val="0"/>
            </a:schemeClr>
          </a:solidFill>
          <a:prstDash val="dash"/>
        </a:ln>
        <a:effectLst/>
      </dgm:spPr>
    </dgm:pt>
    <dgm:pt modelId="{1A7A92CB-81F0-42D4-87BF-4008DEFA9CA8}" type="pres">
      <dgm:prSet presAssocID="{683CC5F6-E9B5-49F2-909E-A68D38896308}" presName="EmptyPlaceHolder" presStyleCnt="0"/>
      <dgm:spPr/>
    </dgm:pt>
    <dgm:pt modelId="{ABE3202B-256B-4398-8B41-CB40EDB06266}" type="pres">
      <dgm:prSet presAssocID="{4C61DDEE-8BBF-4CBF-B066-7E60B6DF0A11}" presName="spaceBetweenRectangles" presStyleCnt="0"/>
      <dgm:spPr/>
    </dgm:pt>
    <dgm:pt modelId="{B744CD57-FD23-4E62-9589-4CAC57B034E9}" type="pres">
      <dgm:prSet presAssocID="{CA6B1BA0-B2FC-48AD-8EDA-F4AAA4AF2782}" presName="composite" presStyleCnt="0"/>
      <dgm:spPr/>
    </dgm:pt>
    <dgm:pt modelId="{D891B168-1DA5-4124-931F-A51FCB8EFC11}" type="pres">
      <dgm:prSet presAssocID="{CA6B1BA0-B2FC-48AD-8EDA-F4AAA4AF2782}" presName="ConnectorPoint" presStyleLbl="lnNode1" presStyleIdx="3"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2206762-CD73-4F82-B16A-D168E2503215}" type="pres">
      <dgm:prSet presAssocID="{CA6B1BA0-B2FC-48AD-8EDA-F4AAA4AF2782}" presName="DropPinPlaceHolder" presStyleCnt="0"/>
      <dgm:spPr/>
    </dgm:pt>
    <dgm:pt modelId="{C0DBECBF-E3AA-450B-95D4-8349AA21B4F8}" type="pres">
      <dgm:prSet presAssocID="{CA6B1BA0-B2FC-48AD-8EDA-F4AAA4AF2782}" presName="DropPin" presStyleLbl="alignNode1" presStyleIdx="3" presStyleCnt="7"/>
      <dgm:spPr/>
    </dgm:pt>
    <dgm:pt modelId="{6EDDD44C-F5E4-49AD-B1D9-346B8B8AEE8F}" type="pres">
      <dgm:prSet presAssocID="{CA6B1BA0-B2FC-48AD-8EDA-F4AAA4AF2782}" presName="Ellipse" presStyleLbl="fgAcc1" presStyleIdx="4" presStyleCnt="8"/>
      <dgm:spPr>
        <a:prstGeom prst="donut">
          <a:avLst/>
        </a:prstGeom>
      </dgm:spPr>
    </dgm:pt>
    <dgm:pt modelId="{FE564261-183D-47F9-8E7E-BCFC5023A815}" type="pres">
      <dgm:prSet presAssocID="{CA6B1BA0-B2FC-48AD-8EDA-F4AAA4AF2782}" presName="L2TextContainer" presStyleLbl="revTx" presStyleIdx="6" presStyleCnt="14">
        <dgm:presLayoutVars>
          <dgm:bulletEnabled val="1"/>
        </dgm:presLayoutVars>
      </dgm:prSet>
      <dgm:spPr/>
    </dgm:pt>
    <dgm:pt modelId="{3DA36ABE-9810-4ED4-9A55-2905E7588D06}" type="pres">
      <dgm:prSet presAssocID="{CA6B1BA0-B2FC-48AD-8EDA-F4AAA4AF2782}" presName="L1TextContainer" presStyleLbl="revTx" presStyleIdx="7" presStyleCnt="14">
        <dgm:presLayoutVars>
          <dgm:chMax val="1"/>
          <dgm:chPref val="1"/>
          <dgm:bulletEnabled val="1"/>
        </dgm:presLayoutVars>
      </dgm:prSet>
      <dgm:spPr/>
    </dgm:pt>
    <dgm:pt modelId="{4B9F5909-A57C-4893-9C8A-D5960FE9BE37}" type="pres">
      <dgm:prSet presAssocID="{CA6B1BA0-B2FC-48AD-8EDA-F4AAA4AF2782}" presName="ConnectLine" presStyleLbl="sibTrans1D1" presStyleIdx="3" presStyleCnt="7"/>
      <dgm:spPr>
        <a:xfrm>
          <a:off x="4960678" y="2690813"/>
          <a:ext cx="0" cy="1592961"/>
        </a:xfrm>
        <a:prstGeom prst="line">
          <a:avLst/>
        </a:prstGeom>
      </dgm:spPr>
    </dgm:pt>
    <dgm:pt modelId="{DEDCEF89-DB8F-4197-B2D2-2D39426E0B96}" type="pres">
      <dgm:prSet presAssocID="{CA6B1BA0-B2FC-48AD-8EDA-F4AAA4AF2782}" presName="EmptyPlaceHolder" presStyleCnt="0"/>
      <dgm:spPr/>
    </dgm:pt>
    <dgm:pt modelId="{4A96FD2F-C127-41DC-AA54-1EEBED6BA483}" type="pres">
      <dgm:prSet presAssocID="{39FB540D-D808-4040-9A37-0AC474C0212F}" presName="spaceBetweenRectangles" presStyleCnt="0"/>
      <dgm:spPr/>
    </dgm:pt>
    <dgm:pt modelId="{A1AE2BC4-A99C-4DD3-A84D-EB3461D18287}" type="pres">
      <dgm:prSet presAssocID="{212ADAAB-D5CB-4BBC-8DAF-7340FD334994}" presName="composite" presStyleCnt="0"/>
      <dgm:spPr/>
    </dgm:pt>
    <dgm:pt modelId="{278CF1E0-B1C4-4B10-A5EC-FD7EF0557E2D}" type="pres">
      <dgm:prSet presAssocID="{212ADAAB-D5CB-4BBC-8DAF-7340FD334994}" presName="ConnectorPoint" presStyleLbl="lnNode1" presStyleIdx="4"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27B65FB4-BE6A-41E6-BBE9-8DC9F7B73486}" type="pres">
      <dgm:prSet presAssocID="{212ADAAB-D5CB-4BBC-8DAF-7340FD334994}" presName="DropPinPlaceHolder" presStyleCnt="0"/>
      <dgm:spPr/>
    </dgm:pt>
    <dgm:pt modelId="{488CC4C6-DFBC-460C-A9ED-BEDA8CC682D4}" type="pres">
      <dgm:prSet presAssocID="{212ADAAB-D5CB-4BBC-8DAF-7340FD334994}" presName="DropPin" presStyleLbl="alignNode1" presStyleIdx="4" presStyleCnt="7"/>
      <dgm:spPr/>
    </dgm:pt>
    <dgm:pt modelId="{48CA82DA-B677-461B-A08D-337683480059}" type="pres">
      <dgm:prSet presAssocID="{212ADAAB-D5CB-4BBC-8DAF-7340FD334994}" presName="Ellipse" presStyleLbl="fgAcc1" presStyleIdx="5" presStyleCnt="8"/>
      <dgm:spPr>
        <a:prstGeom prst="donut">
          <a:avLst/>
        </a:prstGeom>
      </dgm:spPr>
    </dgm:pt>
    <dgm:pt modelId="{D1646913-A3FA-4470-A3E9-C64B0A13A62A}" type="pres">
      <dgm:prSet presAssocID="{212ADAAB-D5CB-4BBC-8DAF-7340FD334994}" presName="L2TextContainer" presStyleLbl="revTx" presStyleIdx="8" presStyleCnt="14">
        <dgm:presLayoutVars>
          <dgm:bulletEnabled val="1"/>
        </dgm:presLayoutVars>
      </dgm:prSet>
      <dgm:spPr/>
    </dgm:pt>
    <dgm:pt modelId="{6EC2FC68-E1B8-4274-8090-C2C96A4CD82C}" type="pres">
      <dgm:prSet presAssocID="{212ADAAB-D5CB-4BBC-8DAF-7340FD334994}" presName="L1TextContainer" presStyleLbl="revTx" presStyleIdx="9" presStyleCnt="14">
        <dgm:presLayoutVars>
          <dgm:chMax val="1"/>
          <dgm:chPref val="1"/>
          <dgm:bulletEnabled val="1"/>
        </dgm:presLayoutVars>
      </dgm:prSet>
      <dgm:spPr/>
    </dgm:pt>
    <dgm:pt modelId="{4F41BF23-550C-4E7F-977E-3D22E3AF7B51}" type="pres">
      <dgm:prSet presAssocID="{212ADAAB-D5CB-4BBC-8DAF-7340FD334994}" presName="ConnectLine" presStyleLbl="sibTrans1D1" presStyleIdx="4" presStyleCnt="7"/>
      <dgm:spPr>
        <a:xfrm>
          <a:off x="6519360" y="1097851"/>
          <a:ext cx="0" cy="1592961"/>
        </a:xfrm>
        <a:prstGeom prst="line">
          <a:avLst/>
        </a:prstGeom>
      </dgm:spPr>
    </dgm:pt>
    <dgm:pt modelId="{5018695D-CFD4-49F8-8967-BA8A0C0A0DE1}" type="pres">
      <dgm:prSet presAssocID="{212ADAAB-D5CB-4BBC-8DAF-7340FD334994}" presName="EmptyPlaceHolder" presStyleCnt="0"/>
      <dgm:spPr/>
    </dgm:pt>
    <dgm:pt modelId="{61EA613E-57A8-485F-A4A9-29037092E83A}" type="pres">
      <dgm:prSet presAssocID="{AB2787E4-2A8B-428D-A4AE-2B14DCFFC4E7}" presName="spaceBetweenRectangles" presStyleCnt="0"/>
      <dgm:spPr/>
    </dgm:pt>
    <dgm:pt modelId="{0F3B3032-C16A-44EB-AE28-CB7C1D797D2B}" type="pres">
      <dgm:prSet presAssocID="{A2560FD2-F12F-4A06-A96F-B86674952111}" presName="composite" presStyleCnt="0"/>
      <dgm:spPr/>
    </dgm:pt>
    <dgm:pt modelId="{A64C6D16-2F77-439A-848A-F1081C5E5CBE}" type="pres">
      <dgm:prSet presAssocID="{A2560FD2-F12F-4A06-A96F-B86674952111}" presName="ConnectorPoint" presStyleLbl="lnNode1" presStyleIdx="5"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8EFC6EAF-71E5-48C3-9F69-6FB96640B14F}" type="pres">
      <dgm:prSet presAssocID="{A2560FD2-F12F-4A06-A96F-B86674952111}" presName="DropPinPlaceHolder" presStyleCnt="0"/>
      <dgm:spPr/>
    </dgm:pt>
    <dgm:pt modelId="{73F98938-B973-410F-B6E0-43437FA146E6}" type="pres">
      <dgm:prSet presAssocID="{A2560FD2-F12F-4A06-A96F-B86674952111}" presName="DropPin" presStyleLbl="alignNode1" presStyleIdx="5" presStyleCnt="7"/>
      <dgm:spPr>
        <a:prstGeom prst="ellipse">
          <a:avLst/>
        </a:prstGeom>
      </dgm:spPr>
    </dgm:pt>
    <dgm:pt modelId="{26BE64BD-02BC-4C6F-AC50-F9617E59754D}" type="pres">
      <dgm:prSet presAssocID="{A2560FD2-F12F-4A06-A96F-B86674952111}" presName="Ellipse" presStyleLbl="fgAcc1" presStyleIdx="6" presStyleCnt="8"/>
      <dgm:spPr>
        <a:prstGeom prst="star12">
          <a:avLst/>
        </a:prstGeom>
      </dgm:spPr>
    </dgm:pt>
    <dgm:pt modelId="{5C5070CD-E29E-4F50-9A43-342A2DE968FF}" type="pres">
      <dgm:prSet presAssocID="{A2560FD2-F12F-4A06-A96F-B86674952111}" presName="L2TextContainer" presStyleLbl="revTx" presStyleIdx="10" presStyleCnt="14">
        <dgm:presLayoutVars>
          <dgm:bulletEnabled val="1"/>
        </dgm:presLayoutVars>
      </dgm:prSet>
      <dgm:spPr/>
    </dgm:pt>
    <dgm:pt modelId="{6FED4196-A0D3-4E5C-83DA-99291A8FFFC3}" type="pres">
      <dgm:prSet presAssocID="{A2560FD2-F12F-4A06-A96F-B86674952111}" presName="L1TextContainer" presStyleLbl="revTx" presStyleIdx="11" presStyleCnt="14">
        <dgm:presLayoutVars>
          <dgm:chMax val="1"/>
          <dgm:chPref val="1"/>
          <dgm:bulletEnabled val="1"/>
        </dgm:presLayoutVars>
      </dgm:prSet>
      <dgm:spPr/>
    </dgm:pt>
    <dgm:pt modelId="{54DE4918-169B-4E9C-B946-44A9D45AEC94}" type="pres">
      <dgm:prSet presAssocID="{A2560FD2-F12F-4A06-A96F-B86674952111}" presName="ConnectLine" presStyleLbl="sibTrans1D1" presStyleIdx="5" presStyleCnt="7"/>
      <dgm:spPr>
        <a:xfrm>
          <a:off x="8078042" y="2690813"/>
          <a:ext cx="0" cy="1592961"/>
        </a:xfrm>
        <a:prstGeom prst="line">
          <a:avLst/>
        </a:prstGeom>
      </dgm:spPr>
    </dgm:pt>
    <dgm:pt modelId="{75F2030E-997B-4809-B3F1-AEF48EEEDB2B}" type="pres">
      <dgm:prSet presAssocID="{A2560FD2-F12F-4A06-A96F-B86674952111}" presName="EmptyPlaceHolder" presStyleCnt="0"/>
      <dgm:spPr/>
    </dgm:pt>
    <dgm:pt modelId="{1FE1CBE0-3801-431C-B06B-0ABE400451AC}" type="pres">
      <dgm:prSet presAssocID="{D3C3BC3F-2256-4FBC-AFA5-0D035E3EACD7}" presName="spaceBetweenRectangles" presStyleCnt="0"/>
      <dgm:spPr/>
    </dgm:pt>
    <dgm:pt modelId="{AEF994E9-FBCA-40AB-8BD0-5C9F82FA6436}" type="pres">
      <dgm:prSet presAssocID="{4D1646EC-819A-4574-976E-2525158EF88B}" presName="composite" presStyleCnt="0"/>
      <dgm:spPr/>
    </dgm:pt>
    <dgm:pt modelId="{7E12F5DB-B643-4936-AA5F-005C955A04ED}" type="pres">
      <dgm:prSet presAssocID="{4D1646EC-819A-4574-976E-2525158EF88B}" presName="ConnectorPoint" presStyleLbl="lnNode1" presStyleIdx="6"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2C1341DE-0A79-4567-AF25-44BC0975754C}" type="pres">
      <dgm:prSet presAssocID="{4D1646EC-819A-4574-976E-2525158EF88B}" presName="DropPinPlaceHolder" presStyleCnt="0"/>
      <dgm:spPr/>
    </dgm:pt>
    <dgm:pt modelId="{FEB08B48-F7B5-4A54-BFE6-7BED07CE6264}" type="pres">
      <dgm:prSet presAssocID="{4D1646EC-819A-4574-976E-2525158EF88B}" presName="DropPin" presStyleLbl="alignNode1" presStyleIdx="6" presStyleCnt="7"/>
      <dgm:spPr/>
    </dgm:pt>
    <dgm:pt modelId="{0E34A17B-FA06-47C1-8828-B5BB01CB3179}" type="pres">
      <dgm:prSet presAssocID="{4D1646EC-819A-4574-976E-2525158EF88B}" presName="Ellipse" presStyleLbl="fgAcc1" presStyleIdx="7" presStyleCnt="8"/>
      <dgm:spPr>
        <a:solidFill>
          <a:schemeClr val="lt1">
            <a:alpha val="90000"/>
            <a:hueOff val="0"/>
            <a:satOff val="0"/>
            <a:lumOff val="0"/>
            <a:alphaOff val="0"/>
          </a:schemeClr>
        </a:solidFill>
        <a:ln w="15875" cap="flat" cmpd="sng" algn="ctr">
          <a:noFill/>
          <a:prstDash val="solid"/>
        </a:ln>
        <a:effectLst/>
      </dgm:spPr>
    </dgm:pt>
    <dgm:pt modelId="{0C3BBAF9-7D85-4A32-B276-EDC6EE8438F2}" type="pres">
      <dgm:prSet presAssocID="{4D1646EC-819A-4574-976E-2525158EF88B}" presName="L2TextContainer" presStyleLbl="revTx" presStyleIdx="12" presStyleCnt="14">
        <dgm:presLayoutVars>
          <dgm:bulletEnabled val="1"/>
        </dgm:presLayoutVars>
      </dgm:prSet>
      <dgm:spPr/>
    </dgm:pt>
    <dgm:pt modelId="{BCF08D16-027A-46EC-B655-D0ED46BF5D80}" type="pres">
      <dgm:prSet presAssocID="{4D1646EC-819A-4574-976E-2525158EF88B}" presName="L1TextContainer" presStyleLbl="revTx" presStyleIdx="13" presStyleCnt="14">
        <dgm:presLayoutVars>
          <dgm:chMax val="1"/>
          <dgm:chPref val="1"/>
          <dgm:bulletEnabled val="1"/>
        </dgm:presLayoutVars>
      </dgm:prSet>
      <dgm:spPr/>
    </dgm:pt>
    <dgm:pt modelId="{54005766-1D32-4914-B3E1-C7493C50A476}" type="pres">
      <dgm:prSet presAssocID="{4D1646EC-819A-4574-976E-2525158EF88B}" presName="ConnectLine" presStyleLbl="sibTrans1D1" presStyleIdx="6" presStyleCnt="7"/>
      <dgm:spPr>
        <a:noFill/>
        <a:ln w="12700" cap="flat" cmpd="sng" algn="ctr">
          <a:solidFill>
            <a:schemeClr val="accent1">
              <a:hueOff val="0"/>
              <a:satOff val="0"/>
              <a:lumOff val="0"/>
              <a:alphaOff val="0"/>
            </a:schemeClr>
          </a:solidFill>
          <a:prstDash val="dash"/>
        </a:ln>
        <a:effectLst/>
      </dgm:spPr>
    </dgm:pt>
    <dgm:pt modelId="{BF4480D3-991C-4722-8A9E-3BE31FCF8A91}" type="pres">
      <dgm:prSet presAssocID="{4D1646EC-819A-4574-976E-2525158EF88B}" presName="EmptyPlaceHolder" presStyleCnt="0"/>
      <dgm:spPr/>
    </dgm:pt>
  </dgm:ptLst>
  <dgm:cxnLst>
    <dgm:cxn modelId="{987E6208-6FBF-4818-8D82-020440E776B4}" type="presOf" srcId="{9DCEA5FC-4640-45AF-B712-7A4FD94AEF0D}" destId="{85C50C56-6DC8-4C47-8DBC-4FD6B1554AA4}" srcOrd="0" destOrd="0" presId="urn:microsoft.com/office/officeart/2017/3/layout/DropPinTimeline"/>
    <dgm:cxn modelId="{995FAD0D-905C-4246-BEA6-E4CD468035A2}" type="presOf" srcId="{096A9AF0-0DAE-4EB3-B448-4501DA034F4A}" destId="{C1E34084-406C-48D5-88FE-7226282DBC49}" srcOrd="0" destOrd="0" presId="urn:microsoft.com/office/officeart/2017/3/layout/DropPinTimeline"/>
    <dgm:cxn modelId="{60631413-8B80-40CB-9203-B81CD7EC7CD0}" type="presOf" srcId="{1E529C6E-C939-479A-A075-9E9B02837B50}" destId="{5C5070CD-E29E-4F50-9A43-342A2DE968FF}" srcOrd="0" destOrd="0" presId="urn:microsoft.com/office/officeart/2017/3/layout/DropPinTimeline"/>
    <dgm:cxn modelId="{1C1A9A2A-3385-4187-A01C-97035BFB0369}" type="presOf" srcId="{A2560FD2-F12F-4A06-A96F-B86674952111}" destId="{6FED4196-A0D3-4E5C-83DA-99291A8FFFC3}" srcOrd="0" destOrd="0" presId="urn:microsoft.com/office/officeart/2017/3/layout/DropPinTimeline"/>
    <dgm:cxn modelId="{2CC2803D-31E2-494C-ADFC-FD81060C6D02}" type="presOf" srcId="{2AEE5C11-34AE-4EB7-8907-9BED418EA471}" destId="{D1646913-A3FA-4470-A3E9-C64B0A13A62A}" srcOrd="0" destOrd="0"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63AB0265-EE84-426B-AD79-2D63AA53D68A}" type="presOf" srcId="{683CC5F6-E9B5-49F2-909E-A68D38896308}" destId="{4EB3AA5C-1289-44C6-9F3E-859ABA28E18F}" srcOrd="0" destOrd="0"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C8C7266C-2A0C-476A-85B3-F12BE2521F4C}" srcId="{63085546-7C7C-4B3E-ABEB-2669F1A65FB2}" destId="{212ADAAB-D5CB-4BBC-8DAF-7340FD334994}" srcOrd="4" destOrd="0" parTransId="{45F6D312-A686-491E-95E3-EFB9640CC472}" sibTransId="{AB2787E4-2A8B-428D-A4AE-2B14DCFFC4E7}"/>
    <dgm:cxn modelId="{24A8F052-3377-4BA4-8C62-CCF5039C85D7}" srcId="{CA6B1BA0-B2FC-48AD-8EDA-F4AAA4AF2782}" destId="{3CB04A44-4013-4CA7-90FD-29AFC3C15E37}" srcOrd="0" destOrd="0" parTransId="{ECEE936A-E3CC-4209-BECC-1CD0C85A2B72}" sibTransId="{D7A8F7A0-47A3-4464-B3B7-E0806DF46627}"/>
    <dgm:cxn modelId="{878A8A56-CF8B-4329-A69F-A510E480DADB}" type="presOf" srcId="{4D1646EC-819A-4574-976E-2525158EF88B}" destId="{BCF08D16-027A-46EC-B655-D0ED46BF5D80}" srcOrd="0" destOrd="0" presId="urn:microsoft.com/office/officeart/2017/3/layout/DropPinTimeline"/>
    <dgm:cxn modelId="{30821C78-AFB0-420D-8288-048EDC6649CD}" type="presOf" srcId="{212ADAAB-D5CB-4BBC-8DAF-7340FD334994}" destId="{6EC2FC68-E1B8-4274-8090-C2C96A4CD82C}" srcOrd="0" destOrd="0" presId="urn:microsoft.com/office/officeart/2017/3/layout/DropPinTimeline"/>
    <dgm:cxn modelId="{B05C4C7C-FEB8-4825-98A0-C38D3021918A}" srcId="{096A9AF0-0DAE-4EB3-B448-4501DA034F4A}" destId="{92921081-529B-4D1C-83A4-C416BB4C5224}" srcOrd="0" destOrd="0" parTransId="{5AD2C2F8-A1D7-469B-93D8-B578BEFE51F8}" sibTransId="{ECC13403-1F53-4ED4-AE4F-334EEC7C8710}"/>
    <dgm:cxn modelId="{F9D8B584-9399-4A2B-8ADC-F71293A4822C}" srcId="{63085546-7C7C-4B3E-ABEB-2669F1A65FB2}" destId="{A2560FD2-F12F-4A06-A96F-B86674952111}" srcOrd="5" destOrd="0" parTransId="{96173659-138A-4A00-AE0B-9063EA9393A6}" sibTransId="{D3C3BC3F-2256-4FBC-AFA5-0D035E3EACD7}"/>
    <dgm:cxn modelId="{17EA6585-A3CA-49D9-A4E8-4EA5E8670A02}" type="presOf" srcId="{4EA069F3-397F-40D5-94A6-32C3E355C277}" destId="{FC8603F2-85FC-4134-978C-4054E468209C}" srcOrd="0" destOrd="0" presId="urn:microsoft.com/office/officeart/2017/3/layout/DropPinTimeline"/>
    <dgm:cxn modelId="{D0B1DC87-C933-4D24-BC28-BB96D1BE402A}" type="presOf" srcId="{CA6B1BA0-B2FC-48AD-8EDA-F4AAA4AF2782}" destId="{3DA36ABE-9810-4ED4-9A55-2905E7588D06}" srcOrd="0" destOrd="0" presId="urn:microsoft.com/office/officeart/2017/3/layout/DropPinTimeline"/>
    <dgm:cxn modelId="{07F9AA91-E82B-4509-B7B2-312257F1270F}" type="presOf" srcId="{92921081-529B-4D1C-83A4-C416BB4C5224}" destId="{B608C5A1-CE9E-4410-9F2F-F714CC6AB069}" srcOrd="0" destOrd="0" presId="urn:microsoft.com/office/officeart/2017/3/layout/DropPinTimeline"/>
    <dgm:cxn modelId="{4731C8A4-66FB-42EB-9357-E1DC5B2CFC3F}" type="presOf" srcId="{831701CF-77C7-46C0-A913-8CC39517BAB8}" destId="{A782CF5D-A585-4990-846A-5EDBD19A9BDB}" srcOrd="0" destOrd="0" presId="urn:microsoft.com/office/officeart/2017/3/layout/DropPinTimeline"/>
    <dgm:cxn modelId="{99746BB5-7122-43B8-8680-CF610F03585C}" srcId="{A2560FD2-F12F-4A06-A96F-B86674952111}" destId="{1E529C6E-C939-479A-A075-9E9B02837B50}" srcOrd="0" destOrd="0" parTransId="{46B3C017-F97A-4640-992A-33AEE06B2EFC}" sibTransId="{192E80CB-2667-481C-8244-6EC4AEED1BC2}"/>
    <dgm:cxn modelId="{87DFA5B7-83B7-4BCA-980A-FF288AD983E5}" type="presOf" srcId="{3CB04A44-4013-4CA7-90FD-29AFC3C15E37}" destId="{FE564261-183D-47F9-8E7E-BCFC5023A815}" srcOrd="0" destOrd="0" presId="urn:microsoft.com/office/officeart/2017/3/layout/DropPinTimeline"/>
    <dgm:cxn modelId="{CA0753BD-DB60-4D68-8486-5B376B839B26}" srcId="{63085546-7C7C-4B3E-ABEB-2669F1A65FB2}" destId="{096A9AF0-0DAE-4EB3-B448-4501DA034F4A}" srcOrd="1" destOrd="0" parTransId="{8CE6ABD6-768E-42C8-9029-C3B5F278B21C}" sibTransId="{6B0D7DA9-E6ED-4137-9716-F48BF62327A8}"/>
    <dgm:cxn modelId="{CB3F12BF-FFAB-4B6B-8AD9-1C5C1364E3A8}" type="presOf" srcId="{63085546-7C7C-4B3E-ABEB-2669F1A65FB2}" destId="{7A5D3400-AF5B-4297-8592-4C1EDB9D0973}" srcOrd="0" destOrd="0" presId="urn:microsoft.com/office/officeart/2017/3/layout/DropPinTimeline"/>
    <dgm:cxn modelId="{BC5A70C8-9D97-4922-BCDB-6316D191C527}" srcId="{683CC5F6-E9B5-49F2-909E-A68D38896308}" destId="{4EA069F3-397F-40D5-94A6-32C3E355C277}" srcOrd="0" destOrd="0" parTransId="{2F99115B-608E-4E08-A503-B74879A76D07}" sibTransId="{E94D5EF7-F47C-476C-A5FE-1C35261B578A}"/>
    <dgm:cxn modelId="{7D723AC9-FD1B-4911-971F-4731EB49DEED}" srcId="{63085546-7C7C-4B3E-ABEB-2669F1A65FB2}" destId="{4D1646EC-819A-4574-976E-2525158EF88B}" srcOrd="6" destOrd="0" parTransId="{12D4B4FC-4542-4D06-AF61-C17C55670929}" sibTransId="{52F92B0C-B699-49A2-911B-391791D29591}"/>
    <dgm:cxn modelId="{CD6B6EE8-3813-4EF1-BFEC-C005A3326D63}" srcId="{63085546-7C7C-4B3E-ABEB-2669F1A65FB2}" destId="{CA6B1BA0-B2FC-48AD-8EDA-F4AAA4AF2782}" srcOrd="3" destOrd="0" parTransId="{D7D3AA07-BCB9-4212-A556-E90870FB1413}" sibTransId="{39FB540D-D808-4040-9A37-0AC474C0212F}"/>
    <dgm:cxn modelId="{59786CF9-070F-4821-A4E9-D33DB930D8D2}" srcId="{63085546-7C7C-4B3E-ABEB-2669F1A65FB2}" destId="{683CC5F6-E9B5-49F2-909E-A68D38896308}" srcOrd="2" destOrd="0" parTransId="{15BFC747-B881-4328-BFBE-9BC128388CC6}" sibTransId="{4C61DDEE-8BBF-4CBF-B066-7E60B6DF0A11}"/>
    <dgm:cxn modelId="{7855D799-B7F1-42C4-B51A-6BAB4463E7AA}" type="presParOf" srcId="{7A5D3400-AF5B-4297-8592-4C1EDB9D0973}" destId="{BD204284-1F7C-4D58-BC79-8C2DEE7E9FAF}" srcOrd="0" destOrd="0" presId="urn:microsoft.com/office/officeart/2017/3/layout/DropPinTimeline"/>
    <dgm:cxn modelId="{5021CA74-DA6D-41C1-AB77-3DFDC0F87B9D}" type="presParOf" srcId="{7A5D3400-AF5B-4297-8592-4C1EDB9D0973}" destId="{46A6B157-7198-41C4-9D25-C4F8885F1B6F}" srcOrd="1" destOrd="0" presId="urn:microsoft.com/office/officeart/2017/3/layout/DropPinTimeline"/>
    <dgm:cxn modelId="{71EE67DA-1AFB-47E2-AE9F-162E771373B8}" type="presParOf" srcId="{46A6B157-7198-41C4-9D25-C4F8885F1B6F}" destId="{578E6A06-6F61-48BD-9F1A-48E731D6E26D}" srcOrd="0" destOrd="0" presId="urn:microsoft.com/office/officeart/2017/3/layout/DropPinTimeline"/>
    <dgm:cxn modelId="{DC74F29E-5521-4E9A-AE99-15A4777F9679}" type="presParOf" srcId="{578E6A06-6F61-48BD-9F1A-48E731D6E26D}" destId="{9F727168-E825-43C1-AF50-41E115F59C0C}" srcOrd="0" destOrd="0" presId="urn:microsoft.com/office/officeart/2017/3/layout/DropPinTimeline"/>
    <dgm:cxn modelId="{0F3C3050-EEFA-491F-B6D7-F4FC47260C29}" type="presParOf" srcId="{578E6A06-6F61-48BD-9F1A-48E731D6E26D}" destId="{0C380CA5-521A-4949-A022-450DA9C217F5}" srcOrd="1" destOrd="0" presId="urn:microsoft.com/office/officeart/2017/3/layout/DropPinTimeline"/>
    <dgm:cxn modelId="{7A3048AA-FDF2-4867-B85B-AC1915F18957}" type="presParOf" srcId="{0C380CA5-521A-4949-A022-450DA9C217F5}" destId="{19EF924A-339B-436A-9151-9C7B0B0377B9}" srcOrd="0" destOrd="0" presId="urn:microsoft.com/office/officeart/2017/3/layout/DropPinTimeline"/>
    <dgm:cxn modelId="{DA5A680B-108C-436B-9F6F-C2983AA7A769}" type="presParOf" srcId="{0C380CA5-521A-4949-A022-450DA9C217F5}" destId="{846B4BA4-33F0-43CE-A60E-B95E195AD5A9}" srcOrd="1" destOrd="0" presId="urn:microsoft.com/office/officeart/2017/3/layout/DropPinTimeline"/>
    <dgm:cxn modelId="{96B78FE3-9ABB-4A77-BABB-E52EC6124441}" type="presParOf" srcId="{578E6A06-6F61-48BD-9F1A-48E731D6E26D}" destId="{A782CF5D-A585-4990-846A-5EDBD19A9BDB}" srcOrd="2" destOrd="0" presId="urn:microsoft.com/office/officeart/2017/3/layout/DropPinTimeline"/>
    <dgm:cxn modelId="{BB2FC6F5-3544-45AC-930D-A6FC8C1198F5}" type="presParOf" srcId="{578E6A06-6F61-48BD-9F1A-48E731D6E26D}" destId="{85C50C56-6DC8-4C47-8DBC-4FD6B1554AA4}" srcOrd="3" destOrd="0" presId="urn:microsoft.com/office/officeart/2017/3/layout/DropPinTimeline"/>
    <dgm:cxn modelId="{1DF134D0-04A7-4AA1-A8CC-CBFA9135F98D}" type="presParOf" srcId="{578E6A06-6F61-48BD-9F1A-48E731D6E26D}" destId="{4F322B1B-F357-4BCD-BF34-8A0D705A1CE7}" srcOrd="4" destOrd="0" presId="urn:microsoft.com/office/officeart/2017/3/layout/DropPinTimeline"/>
    <dgm:cxn modelId="{538822C3-D342-4107-A9D5-F110AD9A616E}" type="presParOf" srcId="{578E6A06-6F61-48BD-9F1A-48E731D6E26D}" destId="{9FF32B1E-94FD-475E-9959-8E0546070C5B}" srcOrd="5" destOrd="0" presId="urn:microsoft.com/office/officeart/2017/3/layout/DropPinTimeline"/>
    <dgm:cxn modelId="{84BE10DC-749F-4BB3-BB1B-3CED24198736}" type="presParOf" srcId="{46A6B157-7198-41C4-9D25-C4F8885F1B6F}" destId="{C9E000F5-B650-46EB-A3B0-FBA6593CE548}" srcOrd="1" destOrd="0" presId="urn:microsoft.com/office/officeart/2017/3/layout/DropPinTimeline"/>
    <dgm:cxn modelId="{E7FF6C9D-05DB-49D9-BC17-49E3C7F3D181}" type="presParOf" srcId="{46A6B157-7198-41C4-9D25-C4F8885F1B6F}" destId="{64373A7D-C7A5-4C0C-9781-58743159539A}" srcOrd="2" destOrd="0" presId="urn:microsoft.com/office/officeart/2017/3/layout/DropPinTimeline"/>
    <dgm:cxn modelId="{FACF2D92-8500-4179-8F6A-C624B05FAEC1}" type="presParOf" srcId="{64373A7D-C7A5-4C0C-9781-58743159539A}" destId="{B57996C3-16BE-4CEB-B9E2-6FFC42938F41}" srcOrd="0" destOrd="0" presId="urn:microsoft.com/office/officeart/2017/3/layout/DropPinTimeline"/>
    <dgm:cxn modelId="{12FE0388-B819-4ABC-9721-3A9223FCADF4}" type="presParOf" srcId="{64373A7D-C7A5-4C0C-9781-58743159539A}" destId="{BC71368F-DA7E-405D-93AC-3A6767BF9FC6}" srcOrd="1" destOrd="0" presId="urn:microsoft.com/office/officeart/2017/3/layout/DropPinTimeline"/>
    <dgm:cxn modelId="{8D35E9BB-DA99-48E0-A867-949CAEAAA6D6}" type="presParOf" srcId="{BC71368F-DA7E-405D-93AC-3A6767BF9FC6}" destId="{5B4632EA-1574-417A-A3FA-D711159FBAD1}" srcOrd="0" destOrd="0" presId="urn:microsoft.com/office/officeart/2017/3/layout/DropPinTimeline"/>
    <dgm:cxn modelId="{D0388358-6C68-40DD-8CD3-BE893129D935}" type="presParOf" srcId="{BC71368F-DA7E-405D-93AC-3A6767BF9FC6}" destId="{032E0966-F86B-4BBD-BE80-8FAB861AF0E8}" srcOrd="1" destOrd="0" presId="urn:microsoft.com/office/officeart/2017/3/layout/DropPinTimeline"/>
    <dgm:cxn modelId="{E0FCD920-481D-4C5F-A576-55F0C1D5B3B7}" type="presParOf" srcId="{64373A7D-C7A5-4C0C-9781-58743159539A}" destId="{B608C5A1-CE9E-4410-9F2F-F714CC6AB069}" srcOrd="2" destOrd="0" presId="urn:microsoft.com/office/officeart/2017/3/layout/DropPinTimeline"/>
    <dgm:cxn modelId="{49B5B1AE-6FCE-42D4-9414-E335D81C76D0}" type="presParOf" srcId="{64373A7D-C7A5-4C0C-9781-58743159539A}" destId="{C1E34084-406C-48D5-88FE-7226282DBC49}" srcOrd="3" destOrd="0" presId="urn:microsoft.com/office/officeart/2017/3/layout/DropPinTimeline"/>
    <dgm:cxn modelId="{667712A9-633D-4DBA-A692-E37A521937E5}" type="presParOf" srcId="{64373A7D-C7A5-4C0C-9781-58743159539A}" destId="{33168228-1414-4AAF-B7E5-C08A80BBB2F1}" srcOrd="4" destOrd="0" presId="urn:microsoft.com/office/officeart/2017/3/layout/DropPinTimeline"/>
    <dgm:cxn modelId="{360C951A-2AD1-4A99-AAA9-B7B53FC1B0C7}" type="presParOf" srcId="{64373A7D-C7A5-4C0C-9781-58743159539A}" destId="{C791BCDD-76D3-4E0E-98B9-0C4903CF0E94}" srcOrd="5" destOrd="0" presId="urn:microsoft.com/office/officeart/2017/3/layout/DropPinTimeline"/>
    <dgm:cxn modelId="{35346C2A-6E88-41AD-BD47-ECD72929FCE5}" type="presParOf" srcId="{46A6B157-7198-41C4-9D25-C4F8885F1B6F}" destId="{3B1DA912-FDB7-4F73-8823-B30C56F7DE86}" srcOrd="3" destOrd="0" presId="urn:microsoft.com/office/officeart/2017/3/layout/DropPinTimeline"/>
    <dgm:cxn modelId="{E59057FA-847A-4126-8700-B9A4F3696325}" type="presParOf" srcId="{46A6B157-7198-41C4-9D25-C4F8885F1B6F}" destId="{DCEEC7C0-6CAC-4153-B66A-D920E3B7F504}" srcOrd="4" destOrd="0" presId="urn:microsoft.com/office/officeart/2017/3/layout/DropPinTimeline"/>
    <dgm:cxn modelId="{B82CCAF6-442B-46AB-9B68-6E7B4D62FD9B}" type="presParOf" srcId="{DCEEC7C0-6CAC-4153-B66A-D920E3B7F504}" destId="{56361E50-9FEC-48AD-A369-C1A8379B35EC}" srcOrd="0" destOrd="0" presId="urn:microsoft.com/office/officeart/2017/3/layout/DropPinTimeline"/>
    <dgm:cxn modelId="{FB91546B-98B7-42EC-A236-9D4B68AB7E57}" type="presParOf" srcId="{DCEEC7C0-6CAC-4153-B66A-D920E3B7F504}" destId="{70AC7E27-D774-4261-A80F-683BBD09A81D}" srcOrd="1" destOrd="0" presId="urn:microsoft.com/office/officeart/2017/3/layout/DropPinTimeline"/>
    <dgm:cxn modelId="{128291DE-3A47-4667-A1F6-84B5CC1950A2}" type="presParOf" srcId="{70AC7E27-D774-4261-A80F-683BBD09A81D}" destId="{7BC09B8D-1C75-4604-9F35-AEC078447C45}" srcOrd="0" destOrd="0" presId="urn:microsoft.com/office/officeart/2017/3/layout/DropPinTimeline"/>
    <dgm:cxn modelId="{F0A235D5-6DBF-4491-AD12-E87E187B0F86}" type="presParOf" srcId="{70AC7E27-D774-4261-A80F-683BBD09A81D}" destId="{DFE91A1F-E910-48AB-A4C9-128002268483}" srcOrd="1" destOrd="0" presId="urn:microsoft.com/office/officeart/2017/3/layout/DropPinTimeline"/>
    <dgm:cxn modelId="{629159BF-4A21-4870-8C08-E54A5441F29B}" type="presParOf" srcId="{DCEEC7C0-6CAC-4153-B66A-D920E3B7F504}" destId="{FC8603F2-85FC-4134-978C-4054E468209C}" srcOrd="2" destOrd="0" presId="urn:microsoft.com/office/officeart/2017/3/layout/DropPinTimeline"/>
    <dgm:cxn modelId="{3971FE38-66D8-41D3-BE10-92A1B7610DA7}" type="presParOf" srcId="{DCEEC7C0-6CAC-4153-B66A-D920E3B7F504}" destId="{4EB3AA5C-1289-44C6-9F3E-859ABA28E18F}" srcOrd="3" destOrd="0" presId="urn:microsoft.com/office/officeart/2017/3/layout/DropPinTimeline"/>
    <dgm:cxn modelId="{24B473FE-5054-4EAD-B373-555E7D091AD5}" type="presParOf" srcId="{DCEEC7C0-6CAC-4153-B66A-D920E3B7F504}" destId="{0BB03C0E-97EC-4D66-9B09-35D689DAB28C}" srcOrd="4" destOrd="0" presId="urn:microsoft.com/office/officeart/2017/3/layout/DropPinTimeline"/>
    <dgm:cxn modelId="{2B1D1BBE-6BAE-45B9-9995-CBBA5ED2EAC5}" type="presParOf" srcId="{DCEEC7C0-6CAC-4153-B66A-D920E3B7F504}" destId="{1A7A92CB-81F0-42D4-87BF-4008DEFA9CA8}" srcOrd="5" destOrd="0" presId="urn:microsoft.com/office/officeart/2017/3/layout/DropPinTimeline"/>
    <dgm:cxn modelId="{4B2CE620-6FD2-4B47-808E-767E9CD6E11B}" type="presParOf" srcId="{46A6B157-7198-41C4-9D25-C4F8885F1B6F}" destId="{ABE3202B-256B-4398-8B41-CB40EDB06266}" srcOrd="5" destOrd="0" presId="urn:microsoft.com/office/officeart/2017/3/layout/DropPinTimeline"/>
    <dgm:cxn modelId="{0A9A6102-F00A-4BE8-99F2-80FE0510D070}" type="presParOf" srcId="{46A6B157-7198-41C4-9D25-C4F8885F1B6F}" destId="{B744CD57-FD23-4E62-9589-4CAC57B034E9}" srcOrd="6" destOrd="0" presId="urn:microsoft.com/office/officeart/2017/3/layout/DropPinTimeline"/>
    <dgm:cxn modelId="{80501AE2-53E9-4D67-A594-F44DD214D7C2}" type="presParOf" srcId="{B744CD57-FD23-4E62-9589-4CAC57B034E9}" destId="{D891B168-1DA5-4124-931F-A51FCB8EFC11}" srcOrd="0" destOrd="0" presId="urn:microsoft.com/office/officeart/2017/3/layout/DropPinTimeline"/>
    <dgm:cxn modelId="{4D35DB16-6124-4B05-B478-8F4429226C6A}" type="presParOf" srcId="{B744CD57-FD23-4E62-9589-4CAC57B034E9}" destId="{42206762-CD73-4F82-B16A-D168E2503215}" srcOrd="1" destOrd="0" presId="urn:microsoft.com/office/officeart/2017/3/layout/DropPinTimeline"/>
    <dgm:cxn modelId="{AFAA8AC7-581B-4388-BFDB-A430EF0404FD}" type="presParOf" srcId="{42206762-CD73-4F82-B16A-D168E2503215}" destId="{C0DBECBF-E3AA-450B-95D4-8349AA21B4F8}" srcOrd="0" destOrd="0" presId="urn:microsoft.com/office/officeart/2017/3/layout/DropPinTimeline"/>
    <dgm:cxn modelId="{105641F0-544B-453F-B1D8-5713903E4682}" type="presParOf" srcId="{42206762-CD73-4F82-B16A-D168E2503215}" destId="{6EDDD44C-F5E4-49AD-B1D9-346B8B8AEE8F}" srcOrd="1" destOrd="0" presId="urn:microsoft.com/office/officeart/2017/3/layout/DropPinTimeline"/>
    <dgm:cxn modelId="{23AA1CD9-5481-4A25-AA47-1E309DD4E86A}" type="presParOf" srcId="{B744CD57-FD23-4E62-9589-4CAC57B034E9}" destId="{FE564261-183D-47F9-8E7E-BCFC5023A815}" srcOrd="2" destOrd="0" presId="urn:microsoft.com/office/officeart/2017/3/layout/DropPinTimeline"/>
    <dgm:cxn modelId="{6F6D3A0F-FECD-4629-BF0C-38737E381D62}" type="presParOf" srcId="{B744CD57-FD23-4E62-9589-4CAC57B034E9}" destId="{3DA36ABE-9810-4ED4-9A55-2905E7588D06}" srcOrd="3" destOrd="0" presId="urn:microsoft.com/office/officeart/2017/3/layout/DropPinTimeline"/>
    <dgm:cxn modelId="{18ABBD94-4B15-4F9E-B420-EF8067A53E59}" type="presParOf" srcId="{B744CD57-FD23-4E62-9589-4CAC57B034E9}" destId="{4B9F5909-A57C-4893-9C8A-D5960FE9BE37}" srcOrd="4" destOrd="0" presId="urn:microsoft.com/office/officeart/2017/3/layout/DropPinTimeline"/>
    <dgm:cxn modelId="{3A6EE7AF-C1D7-4FFA-BDB4-755BC98362FD}" type="presParOf" srcId="{B744CD57-FD23-4E62-9589-4CAC57B034E9}" destId="{DEDCEF89-DB8F-4197-B2D2-2D39426E0B96}" srcOrd="5" destOrd="0" presId="urn:microsoft.com/office/officeart/2017/3/layout/DropPinTimeline"/>
    <dgm:cxn modelId="{7B15E33A-34F5-40D3-9CD6-849B365E3CBA}" type="presParOf" srcId="{46A6B157-7198-41C4-9D25-C4F8885F1B6F}" destId="{4A96FD2F-C127-41DC-AA54-1EEBED6BA483}" srcOrd="7" destOrd="0" presId="urn:microsoft.com/office/officeart/2017/3/layout/DropPinTimeline"/>
    <dgm:cxn modelId="{8C7BB85F-FA93-45E7-9CE6-E6668DA2157F}" type="presParOf" srcId="{46A6B157-7198-41C4-9D25-C4F8885F1B6F}" destId="{A1AE2BC4-A99C-4DD3-A84D-EB3461D18287}" srcOrd="8" destOrd="0" presId="urn:microsoft.com/office/officeart/2017/3/layout/DropPinTimeline"/>
    <dgm:cxn modelId="{9BDE40F9-332B-43F6-B5F2-904336B3E2E2}" type="presParOf" srcId="{A1AE2BC4-A99C-4DD3-A84D-EB3461D18287}" destId="{278CF1E0-B1C4-4B10-A5EC-FD7EF0557E2D}" srcOrd="0" destOrd="0" presId="urn:microsoft.com/office/officeart/2017/3/layout/DropPinTimeline"/>
    <dgm:cxn modelId="{A45F876D-0399-4209-99E5-BAF9A0A9A0FA}" type="presParOf" srcId="{A1AE2BC4-A99C-4DD3-A84D-EB3461D18287}" destId="{27B65FB4-BE6A-41E6-BBE9-8DC9F7B73486}" srcOrd="1" destOrd="0" presId="urn:microsoft.com/office/officeart/2017/3/layout/DropPinTimeline"/>
    <dgm:cxn modelId="{294D0375-99E3-4A04-94E3-5D7DA36F61E4}" type="presParOf" srcId="{27B65FB4-BE6A-41E6-BBE9-8DC9F7B73486}" destId="{488CC4C6-DFBC-460C-A9ED-BEDA8CC682D4}" srcOrd="0" destOrd="0" presId="urn:microsoft.com/office/officeart/2017/3/layout/DropPinTimeline"/>
    <dgm:cxn modelId="{29335C10-EF6A-47DE-B0D3-9F04E5635A46}" type="presParOf" srcId="{27B65FB4-BE6A-41E6-BBE9-8DC9F7B73486}" destId="{48CA82DA-B677-461B-A08D-337683480059}" srcOrd="1" destOrd="0" presId="urn:microsoft.com/office/officeart/2017/3/layout/DropPinTimeline"/>
    <dgm:cxn modelId="{2F8CDC64-8858-4EB2-9148-A1F1844C0E3C}" type="presParOf" srcId="{A1AE2BC4-A99C-4DD3-A84D-EB3461D18287}" destId="{D1646913-A3FA-4470-A3E9-C64B0A13A62A}" srcOrd="2" destOrd="0" presId="urn:microsoft.com/office/officeart/2017/3/layout/DropPinTimeline"/>
    <dgm:cxn modelId="{D14EE3E2-BA3E-42AC-BEA2-572DF977A427}" type="presParOf" srcId="{A1AE2BC4-A99C-4DD3-A84D-EB3461D18287}" destId="{6EC2FC68-E1B8-4274-8090-C2C96A4CD82C}" srcOrd="3" destOrd="0" presId="urn:microsoft.com/office/officeart/2017/3/layout/DropPinTimeline"/>
    <dgm:cxn modelId="{923BB741-8273-439D-B9E2-1712691E3DE7}" type="presParOf" srcId="{A1AE2BC4-A99C-4DD3-A84D-EB3461D18287}" destId="{4F41BF23-550C-4E7F-977E-3D22E3AF7B51}" srcOrd="4" destOrd="0" presId="urn:microsoft.com/office/officeart/2017/3/layout/DropPinTimeline"/>
    <dgm:cxn modelId="{DD7D202E-CFA7-477E-AD34-2617E864E544}" type="presParOf" srcId="{A1AE2BC4-A99C-4DD3-A84D-EB3461D18287}" destId="{5018695D-CFD4-49F8-8967-BA8A0C0A0DE1}" srcOrd="5" destOrd="0" presId="urn:microsoft.com/office/officeart/2017/3/layout/DropPinTimeline"/>
    <dgm:cxn modelId="{D3E93E96-16D8-4A3E-BC6E-D4D386449E5E}" type="presParOf" srcId="{46A6B157-7198-41C4-9D25-C4F8885F1B6F}" destId="{61EA613E-57A8-485F-A4A9-29037092E83A}" srcOrd="9" destOrd="0" presId="urn:microsoft.com/office/officeart/2017/3/layout/DropPinTimeline"/>
    <dgm:cxn modelId="{CFE01775-C14B-4EDE-9E85-145F934516E5}" type="presParOf" srcId="{46A6B157-7198-41C4-9D25-C4F8885F1B6F}" destId="{0F3B3032-C16A-44EB-AE28-CB7C1D797D2B}" srcOrd="10" destOrd="0" presId="urn:microsoft.com/office/officeart/2017/3/layout/DropPinTimeline"/>
    <dgm:cxn modelId="{1C4D72CA-B300-4FEC-B5A9-D34FA56FE7E7}" type="presParOf" srcId="{0F3B3032-C16A-44EB-AE28-CB7C1D797D2B}" destId="{A64C6D16-2F77-439A-848A-F1081C5E5CBE}" srcOrd="0" destOrd="0" presId="urn:microsoft.com/office/officeart/2017/3/layout/DropPinTimeline"/>
    <dgm:cxn modelId="{7F9D72D2-5D75-4FF9-9F60-DE1AEFC42171}" type="presParOf" srcId="{0F3B3032-C16A-44EB-AE28-CB7C1D797D2B}" destId="{8EFC6EAF-71E5-48C3-9F69-6FB96640B14F}" srcOrd="1" destOrd="0" presId="urn:microsoft.com/office/officeart/2017/3/layout/DropPinTimeline"/>
    <dgm:cxn modelId="{D6418E4F-48ED-4E39-B9D9-FA010EF76866}" type="presParOf" srcId="{8EFC6EAF-71E5-48C3-9F69-6FB96640B14F}" destId="{73F98938-B973-410F-B6E0-43437FA146E6}" srcOrd="0" destOrd="0" presId="urn:microsoft.com/office/officeart/2017/3/layout/DropPinTimeline"/>
    <dgm:cxn modelId="{3E887726-7BD7-4074-8164-C71F4A6DAEE0}" type="presParOf" srcId="{8EFC6EAF-71E5-48C3-9F69-6FB96640B14F}" destId="{26BE64BD-02BC-4C6F-AC50-F9617E59754D}" srcOrd="1" destOrd="0" presId="urn:microsoft.com/office/officeart/2017/3/layout/DropPinTimeline"/>
    <dgm:cxn modelId="{6B3983BD-FDD8-4464-99B0-B737226ED090}" type="presParOf" srcId="{0F3B3032-C16A-44EB-AE28-CB7C1D797D2B}" destId="{5C5070CD-E29E-4F50-9A43-342A2DE968FF}" srcOrd="2" destOrd="0" presId="urn:microsoft.com/office/officeart/2017/3/layout/DropPinTimeline"/>
    <dgm:cxn modelId="{E040483A-E1D0-4CB5-AE78-35D83557FA15}" type="presParOf" srcId="{0F3B3032-C16A-44EB-AE28-CB7C1D797D2B}" destId="{6FED4196-A0D3-4E5C-83DA-99291A8FFFC3}" srcOrd="3" destOrd="0" presId="urn:microsoft.com/office/officeart/2017/3/layout/DropPinTimeline"/>
    <dgm:cxn modelId="{875E4306-BBD7-4464-A7BB-9A46E06C2634}" type="presParOf" srcId="{0F3B3032-C16A-44EB-AE28-CB7C1D797D2B}" destId="{54DE4918-169B-4E9C-B946-44A9D45AEC94}" srcOrd="4" destOrd="0" presId="urn:microsoft.com/office/officeart/2017/3/layout/DropPinTimeline"/>
    <dgm:cxn modelId="{14880338-8CF6-48F7-B22F-D70D12F904EB}" type="presParOf" srcId="{0F3B3032-C16A-44EB-AE28-CB7C1D797D2B}" destId="{75F2030E-997B-4809-B3F1-AEF48EEEDB2B}" srcOrd="5" destOrd="0" presId="urn:microsoft.com/office/officeart/2017/3/layout/DropPinTimeline"/>
    <dgm:cxn modelId="{577A6B30-77EE-46FF-BF90-4EE26E5AC819}" type="presParOf" srcId="{46A6B157-7198-41C4-9D25-C4F8885F1B6F}" destId="{1FE1CBE0-3801-431C-B06B-0ABE400451AC}" srcOrd="11" destOrd="0" presId="urn:microsoft.com/office/officeart/2017/3/layout/DropPinTimeline"/>
    <dgm:cxn modelId="{F701EAFC-220B-453A-9C4A-DAFB0B4A41EE}" type="presParOf" srcId="{46A6B157-7198-41C4-9D25-C4F8885F1B6F}" destId="{AEF994E9-FBCA-40AB-8BD0-5C9F82FA6436}" srcOrd="12" destOrd="0" presId="urn:microsoft.com/office/officeart/2017/3/layout/DropPinTimeline"/>
    <dgm:cxn modelId="{2AA7C1A1-B684-4E98-AC41-AFDA18D8C49A}" type="presParOf" srcId="{AEF994E9-FBCA-40AB-8BD0-5C9F82FA6436}" destId="{7E12F5DB-B643-4936-AA5F-005C955A04ED}" srcOrd="0" destOrd="0" presId="urn:microsoft.com/office/officeart/2017/3/layout/DropPinTimeline"/>
    <dgm:cxn modelId="{8203BBB9-37B1-4888-8F36-F1FCF2DC4332}" type="presParOf" srcId="{AEF994E9-FBCA-40AB-8BD0-5C9F82FA6436}" destId="{2C1341DE-0A79-4567-AF25-44BC0975754C}" srcOrd="1" destOrd="0" presId="urn:microsoft.com/office/officeart/2017/3/layout/DropPinTimeline"/>
    <dgm:cxn modelId="{77DBD778-7D7A-4301-B150-43D8528A4D0F}" type="presParOf" srcId="{2C1341DE-0A79-4567-AF25-44BC0975754C}" destId="{FEB08B48-F7B5-4A54-BFE6-7BED07CE6264}" srcOrd="0" destOrd="0" presId="urn:microsoft.com/office/officeart/2017/3/layout/DropPinTimeline"/>
    <dgm:cxn modelId="{721AE0C5-73A2-48E4-BDAB-D21DEDD56BE1}" type="presParOf" srcId="{2C1341DE-0A79-4567-AF25-44BC0975754C}" destId="{0E34A17B-FA06-47C1-8828-B5BB01CB3179}" srcOrd="1" destOrd="0" presId="urn:microsoft.com/office/officeart/2017/3/layout/DropPinTimeline"/>
    <dgm:cxn modelId="{A1D89A49-9BF6-43D2-B0F0-F7C690B5B4E4}" type="presParOf" srcId="{AEF994E9-FBCA-40AB-8BD0-5C9F82FA6436}" destId="{0C3BBAF9-7D85-4A32-B276-EDC6EE8438F2}" srcOrd="2" destOrd="0" presId="urn:microsoft.com/office/officeart/2017/3/layout/DropPinTimeline"/>
    <dgm:cxn modelId="{93A2EF46-F106-49B7-B25B-6EB9716D030F}" type="presParOf" srcId="{AEF994E9-FBCA-40AB-8BD0-5C9F82FA6436}" destId="{BCF08D16-027A-46EC-B655-D0ED46BF5D80}" srcOrd="3" destOrd="0" presId="urn:microsoft.com/office/officeart/2017/3/layout/DropPinTimeline"/>
    <dgm:cxn modelId="{AD6D14B8-0C92-425A-8EF8-60B97C754FE7}" type="presParOf" srcId="{AEF994E9-FBCA-40AB-8BD0-5C9F82FA6436}" destId="{54005766-1D32-4914-B3E1-C7493C50A476}" srcOrd="4" destOrd="0" presId="urn:microsoft.com/office/officeart/2017/3/layout/DropPinTimeline"/>
    <dgm:cxn modelId="{6168A27E-BC0C-42B9-96B5-2520FEBAC1D2}" type="presParOf" srcId="{AEF994E9-FBCA-40AB-8BD0-5C9F82FA6436}" destId="{BF4480D3-991C-4722-8A9E-3BE31FCF8A91}" srcOrd="5" destOrd="0" presId="urn:microsoft.com/office/officeart/2017/3/layout/DropPinTimelin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EA3051-5518-4A68-9136-046CAA7BA59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8E90AE3-4EFE-423C-815C-68AB5448380C}">
      <dgm:prSet custT="1"/>
      <dgm:spPr/>
      <dgm:t>
        <a:bodyPr/>
        <a:lstStyle/>
        <a:p>
          <a:pPr>
            <a:lnSpc>
              <a:spcPct val="100000"/>
            </a:lnSpc>
            <a:defRPr cap="all"/>
          </a:pPr>
          <a:r>
            <a:rPr lang="en-US" sz="1800" cap="none" dirty="0"/>
            <a:t>Half Helmet</a:t>
          </a:r>
        </a:p>
        <a:p>
          <a:pPr>
            <a:lnSpc>
              <a:spcPct val="100000"/>
            </a:lnSpc>
            <a:defRPr cap="all"/>
          </a:pPr>
          <a:endParaRPr lang="en-US" sz="1800" cap="none" dirty="0"/>
        </a:p>
      </dgm:t>
    </dgm:pt>
    <dgm:pt modelId="{41D92FFC-2A03-43B5-AD1E-1CCAB508BEDB}" type="parTrans" cxnId="{323BDA44-20D3-459D-ADA7-2B127C61C413}">
      <dgm:prSet/>
      <dgm:spPr/>
      <dgm:t>
        <a:bodyPr/>
        <a:lstStyle/>
        <a:p>
          <a:endParaRPr lang="en-US" sz="1800" dirty="0"/>
        </a:p>
      </dgm:t>
    </dgm:pt>
    <dgm:pt modelId="{5EED4C3B-3262-4298-8922-070C75285238}" type="sibTrans" cxnId="{323BDA44-20D3-459D-ADA7-2B127C61C413}">
      <dgm:prSet/>
      <dgm:spPr/>
      <dgm:t>
        <a:bodyPr/>
        <a:lstStyle/>
        <a:p>
          <a:endParaRPr lang="en-US" sz="1800" dirty="0"/>
        </a:p>
      </dgm:t>
    </dgm:pt>
    <dgm:pt modelId="{C6F41633-0FF0-486A-B30E-1ED0E1D05A80}">
      <dgm:prSet custT="1"/>
      <dgm:spPr/>
      <dgm:t>
        <a:bodyPr/>
        <a:lstStyle/>
        <a:p>
          <a:pPr>
            <a:lnSpc>
              <a:spcPct val="100000"/>
            </a:lnSpc>
            <a:defRPr cap="all"/>
          </a:pPr>
          <a:r>
            <a:rPr lang="en-US" sz="1800" cap="none" dirty="0"/>
            <a:t>3/4 Helmet</a:t>
          </a:r>
        </a:p>
        <a:p>
          <a:pPr>
            <a:lnSpc>
              <a:spcPct val="100000"/>
            </a:lnSpc>
            <a:defRPr cap="all"/>
          </a:pPr>
          <a:endParaRPr lang="en-US" sz="1800" cap="none" dirty="0"/>
        </a:p>
      </dgm:t>
    </dgm:pt>
    <dgm:pt modelId="{8CFF2197-1A2B-4DB8-BB31-03AF3BE2A35D}" type="parTrans" cxnId="{6DD35841-89A1-4549-85C7-92BF0106B3BF}">
      <dgm:prSet/>
      <dgm:spPr/>
      <dgm:t>
        <a:bodyPr/>
        <a:lstStyle/>
        <a:p>
          <a:endParaRPr lang="en-US" sz="1800" dirty="0"/>
        </a:p>
      </dgm:t>
    </dgm:pt>
    <dgm:pt modelId="{5BC5CE78-D653-4B24-A128-6A4D23EB6487}" type="sibTrans" cxnId="{6DD35841-89A1-4549-85C7-92BF0106B3BF}">
      <dgm:prSet/>
      <dgm:spPr/>
      <dgm:t>
        <a:bodyPr/>
        <a:lstStyle/>
        <a:p>
          <a:endParaRPr lang="en-US" sz="1800" dirty="0"/>
        </a:p>
      </dgm:t>
    </dgm:pt>
    <dgm:pt modelId="{B71CA56F-3FE0-4E91-A288-148D1A219531}">
      <dgm:prSet custT="1"/>
      <dgm:spPr/>
      <dgm:t>
        <a:bodyPr/>
        <a:lstStyle/>
        <a:p>
          <a:pPr>
            <a:lnSpc>
              <a:spcPct val="100000"/>
            </a:lnSpc>
            <a:defRPr cap="all"/>
          </a:pPr>
          <a:r>
            <a:rPr lang="en-US" sz="1800" cap="none" dirty="0"/>
            <a:t>Full Face Helmet</a:t>
          </a:r>
        </a:p>
        <a:p>
          <a:pPr>
            <a:lnSpc>
              <a:spcPct val="100000"/>
            </a:lnSpc>
            <a:defRPr cap="all"/>
          </a:pPr>
          <a:endParaRPr lang="en-US" sz="1800" cap="none" dirty="0"/>
        </a:p>
      </dgm:t>
    </dgm:pt>
    <dgm:pt modelId="{F2CF152A-3C10-4163-A2A0-FCFEDA46A576}" type="parTrans" cxnId="{93986B1C-4F60-4F52-8B62-DB7BDCD7F3BA}">
      <dgm:prSet/>
      <dgm:spPr/>
      <dgm:t>
        <a:bodyPr/>
        <a:lstStyle/>
        <a:p>
          <a:endParaRPr lang="en-US" sz="1800" dirty="0"/>
        </a:p>
      </dgm:t>
    </dgm:pt>
    <dgm:pt modelId="{3551302F-D8DD-4233-8F96-BB798392283B}" type="sibTrans" cxnId="{93986B1C-4F60-4F52-8B62-DB7BDCD7F3BA}">
      <dgm:prSet/>
      <dgm:spPr/>
      <dgm:t>
        <a:bodyPr/>
        <a:lstStyle/>
        <a:p>
          <a:endParaRPr lang="en-US" sz="1800" dirty="0"/>
        </a:p>
      </dgm:t>
    </dgm:pt>
    <dgm:pt modelId="{40445AAF-79D1-46B9-8D2F-1FE4E740F550}">
      <dgm:prSet custT="1"/>
      <dgm:spPr/>
      <dgm:t>
        <a:bodyPr/>
        <a:lstStyle/>
        <a:p>
          <a:pPr>
            <a:lnSpc>
              <a:spcPct val="100000"/>
            </a:lnSpc>
            <a:defRPr cap="all"/>
          </a:pPr>
          <a:r>
            <a:rPr lang="en-US" sz="1800" cap="none" dirty="0"/>
            <a:t>Novelty Helmet</a:t>
          </a:r>
        </a:p>
      </dgm:t>
    </dgm:pt>
    <dgm:pt modelId="{F4ED57A5-1437-4DDA-B79A-D8002E297C07}" type="parTrans" cxnId="{A804C30D-F5A2-425F-A93C-8ECFDAC90404}">
      <dgm:prSet/>
      <dgm:spPr/>
      <dgm:t>
        <a:bodyPr/>
        <a:lstStyle/>
        <a:p>
          <a:endParaRPr lang="en-US" sz="1800" dirty="0"/>
        </a:p>
      </dgm:t>
    </dgm:pt>
    <dgm:pt modelId="{54582B31-660E-455B-967C-39B58B2EE975}" type="sibTrans" cxnId="{A804C30D-F5A2-425F-A93C-8ECFDAC90404}">
      <dgm:prSet/>
      <dgm:spPr/>
      <dgm:t>
        <a:bodyPr/>
        <a:lstStyle/>
        <a:p>
          <a:endParaRPr lang="en-US" sz="1800" dirty="0"/>
        </a:p>
      </dgm:t>
    </dgm:pt>
    <dgm:pt modelId="{C2FDEC8C-E2B9-4774-8D9D-AED7D6C0D55B}" type="pres">
      <dgm:prSet presAssocID="{F4EA3051-5518-4A68-9136-046CAA7BA59D}" presName="root" presStyleCnt="0">
        <dgm:presLayoutVars>
          <dgm:dir/>
          <dgm:resizeHandles val="exact"/>
        </dgm:presLayoutVars>
      </dgm:prSet>
      <dgm:spPr/>
    </dgm:pt>
    <dgm:pt modelId="{D9AA7755-65D4-4A4F-B074-F7F866931976}" type="pres">
      <dgm:prSet presAssocID="{18E90AE3-4EFE-423C-815C-68AB5448380C}" presName="compNode" presStyleCnt="0"/>
      <dgm:spPr/>
    </dgm:pt>
    <dgm:pt modelId="{2FD584AC-334C-4D98-9E88-D4EE344FF90D}" type="pres">
      <dgm:prSet presAssocID="{18E90AE3-4EFE-423C-815C-68AB5448380C}" presName="iconBgRect" presStyleLbl="bgShp" presStyleIdx="0" presStyleCnt="4" custScaleX="134868" custScaleY="132590" custLinFactNeighborX="12086" custLinFactNeighborY="44315"/>
      <dgm:spPr>
        <a:xfrm>
          <a:off x="600792" y="596391"/>
          <a:ext cx="1449891" cy="1449891"/>
        </a:xfrm>
        <a:prstGeom prst="rect">
          <a:avLst/>
        </a:prstGeom>
        <a:noFill/>
        <a:ln>
          <a:solidFill>
            <a:schemeClr val="bg1"/>
          </a:solidFill>
          <a:prstDash val="sysDash"/>
        </a:ln>
      </dgm:spPr>
    </dgm:pt>
    <dgm:pt modelId="{2E004ED0-9912-4313-AFA2-7904C1513343}" type="pres">
      <dgm:prSet presAssocID="{18E90AE3-4EFE-423C-815C-68AB5448380C}" presName="iconRect" presStyleLbl="node1" presStyleIdx="0" presStyleCnt="4" custScaleX="299831" custScaleY="290182" custLinFactX="30962" custLinFactNeighborX="100000" custLinFactNeighborY="9585"/>
      <dgm:spPr>
        <a:blipFill>
          <a:blip xmlns:r="http://schemas.openxmlformats.org/officeDocument/2006/relationships" r:embed="rId1"/>
          <a:srcRect/>
          <a:stretch>
            <a:fillRect t="-2000" b="-2000"/>
          </a:stretch>
        </a:blipFill>
        <a:ln>
          <a:noFill/>
        </a:ln>
      </dgm:spPr>
    </dgm:pt>
    <dgm:pt modelId="{C7850D4C-BD15-4810-8DA4-9F6899FBDB2F}" type="pres">
      <dgm:prSet presAssocID="{18E90AE3-4EFE-423C-815C-68AB5448380C}" presName="spaceRect" presStyleCnt="0"/>
      <dgm:spPr/>
    </dgm:pt>
    <dgm:pt modelId="{97947764-D5E2-4B83-8EAA-EA54408B4F84}" type="pres">
      <dgm:prSet presAssocID="{18E90AE3-4EFE-423C-815C-68AB5448380C}" presName="textRect" presStyleLbl="revTx" presStyleIdx="0" presStyleCnt="4" custScaleX="146629" custScaleY="284803" custLinFactY="91814" custLinFactNeighborX="42883" custLinFactNeighborY="100000">
        <dgm:presLayoutVars>
          <dgm:chMax val="1"/>
          <dgm:chPref val="1"/>
        </dgm:presLayoutVars>
      </dgm:prSet>
      <dgm:spPr/>
    </dgm:pt>
    <dgm:pt modelId="{2818E4B9-6416-4482-9782-ECF7FF702856}" type="pres">
      <dgm:prSet presAssocID="{5EED4C3B-3262-4298-8922-070C75285238}" presName="sibTrans" presStyleCnt="0"/>
      <dgm:spPr/>
    </dgm:pt>
    <dgm:pt modelId="{5D2065B8-BF24-455A-8EE1-5E67BE48B81B}" type="pres">
      <dgm:prSet presAssocID="{C6F41633-0FF0-486A-B30E-1ED0E1D05A80}" presName="compNode" presStyleCnt="0"/>
      <dgm:spPr/>
    </dgm:pt>
    <dgm:pt modelId="{D24D21FC-62C1-4CB3-8209-8661C3C79008}" type="pres">
      <dgm:prSet presAssocID="{C6F41633-0FF0-486A-B30E-1ED0E1D05A80}" presName="iconBgRect" presStyleLbl="bgShp" presStyleIdx="1" presStyleCnt="4" custLinFactX="100000" custLinFactY="82596" custLinFactNeighborX="121596" custLinFactNeighborY="100000"/>
      <dgm:spPr>
        <a:xfrm>
          <a:off x="3393616" y="596391"/>
          <a:ext cx="1449891" cy="1449891"/>
        </a:xfrm>
        <a:prstGeom prst="rect">
          <a:avLst/>
        </a:prstGeom>
        <a:noFill/>
        <a:ln>
          <a:solidFill>
            <a:schemeClr val="bg1"/>
          </a:solidFill>
          <a:prstDash val="sysDash"/>
        </a:ln>
      </dgm:spPr>
    </dgm:pt>
    <dgm:pt modelId="{E1CCDF7A-EBE7-495D-AEE1-FE9FEEA33C81}" type="pres">
      <dgm:prSet presAssocID="{C6F41633-0FF0-486A-B30E-1ED0E1D05A80}" presName="iconRect" presStyleLbl="node1" presStyleIdx="1" presStyleCnt="4" custScaleX="419376" custScaleY="374716" custLinFactNeighborX="94981" custLinFactNeighborY="-13951"/>
      <dgm:spPr>
        <a:blipFill>
          <a:blip xmlns:r="http://schemas.openxmlformats.org/officeDocument/2006/relationships" r:embed="rId2"/>
          <a:srcRect/>
          <a:stretch>
            <a:fillRect l="-8000" r="-8000"/>
          </a:stretch>
        </a:blipFill>
        <a:ln>
          <a:noFill/>
        </a:ln>
      </dgm:spPr>
    </dgm:pt>
    <dgm:pt modelId="{AFF203E1-34B6-48E2-B5D4-C37BA4CDBE3D}" type="pres">
      <dgm:prSet presAssocID="{C6F41633-0FF0-486A-B30E-1ED0E1D05A80}" presName="spaceRect" presStyleCnt="0"/>
      <dgm:spPr/>
    </dgm:pt>
    <dgm:pt modelId="{1B26A24F-F4FA-4000-B231-980697CE6BC5}" type="pres">
      <dgm:prSet presAssocID="{C6F41633-0FF0-486A-B30E-1ED0E1D05A80}" presName="textRect" presStyleLbl="revTx" presStyleIdx="1" presStyleCnt="4" custLinFactNeighborX="35882" custLinFactNeighborY="23750">
        <dgm:presLayoutVars>
          <dgm:chMax val="1"/>
          <dgm:chPref val="1"/>
        </dgm:presLayoutVars>
      </dgm:prSet>
      <dgm:spPr/>
    </dgm:pt>
    <dgm:pt modelId="{51C87337-A8F2-49D7-9000-D0F5AEC2A3E0}" type="pres">
      <dgm:prSet presAssocID="{5BC5CE78-D653-4B24-A128-6A4D23EB6487}" presName="sibTrans" presStyleCnt="0"/>
      <dgm:spPr/>
    </dgm:pt>
    <dgm:pt modelId="{8CE0322A-4FD6-41C9-8DFD-125E5558BCB9}" type="pres">
      <dgm:prSet presAssocID="{B71CA56F-3FE0-4E91-A288-148D1A219531}" presName="compNode" presStyleCnt="0"/>
      <dgm:spPr/>
    </dgm:pt>
    <dgm:pt modelId="{150E4B2C-C413-4BF2-BE44-61CABB4D422E}" type="pres">
      <dgm:prSet presAssocID="{B71CA56F-3FE0-4E91-A288-148D1A219531}" presName="iconBgRect" presStyleLbl="bgShp" presStyleIdx="2" presStyleCnt="4" custLinFactNeighborX="68486" custLinFactNeighborY="57206"/>
      <dgm:spPr>
        <a:xfrm>
          <a:off x="6186441" y="596391"/>
          <a:ext cx="1449891" cy="1449891"/>
        </a:xfrm>
        <a:prstGeom prst="rect">
          <a:avLst/>
        </a:prstGeom>
        <a:noFill/>
        <a:ln>
          <a:solidFill>
            <a:schemeClr val="bg1"/>
          </a:solidFill>
          <a:prstDash val="sysDash"/>
        </a:ln>
      </dgm:spPr>
    </dgm:pt>
    <dgm:pt modelId="{338E22CF-4E7D-49DB-8D62-BFBE95644B7C}" type="pres">
      <dgm:prSet presAssocID="{B71CA56F-3FE0-4E91-A288-148D1A219531}" presName="iconRect" presStyleLbl="node1" presStyleIdx="2" presStyleCnt="4" custScaleX="337665" custScaleY="302399" custLinFactX="-23978" custLinFactNeighborX="-100000" custLinFactNeighborY="16131"/>
      <dgm:spPr>
        <a:blipFill>
          <a:blip xmlns:r="http://schemas.openxmlformats.org/officeDocument/2006/relationships" r:embed="rId3"/>
          <a:srcRect/>
          <a:stretch>
            <a:fillRect t="-2000" b="-2000"/>
          </a:stretch>
        </a:blipFill>
        <a:ln>
          <a:noFill/>
        </a:ln>
      </dgm:spPr>
    </dgm:pt>
    <dgm:pt modelId="{A4134F78-74E5-417C-9450-B5A5408E0982}" type="pres">
      <dgm:prSet presAssocID="{B71CA56F-3FE0-4E91-A288-148D1A219531}" presName="spaceRect" presStyleCnt="0"/>
      <dgm:spPr/>
    </dgm:pt>
    <dgm:pt modelId="{4E04CA18-7F92-4C8F-B31C-B8DC9BFFC00B}" type="pres">
      <dgm:prSet presAssocID="{B71CA56F-3FE0-4E91-A288-148D1A219531}" presName="textRect" presStyleLbl="revTx" presStyleIdx="2" presStyleCnt="4" custScaleX="120672" custScaleY="72779" custLinFactNeighborX="-43170" custLinFactNeighborY="80510">
        <dgm:presLayoutVars>
          <dgm:chMax val="1"/>
          <dgm:chPref val="1"/>
        </dgm:presLayoutVars>
      </dgm:prSet>
      <dgm:spPr/>
    </dgm:pt>
    <dgm:pt modelId="{6A22E40D-3490-43F6-BFBB-88887609320F}" type="pres">
      <dgm:prSet presAssocID="{3551302F-D8DD-4233-8F96-BB798392283B}" presName="sibTrans" presStyleCnt="0"/>
      <dgm:spPr/>
    </dgm:pt>
    <dgm:pt modelId="{862E03AE-4DC1-45B4-ACA6-12DC9646DF09}" type="pres">
      <dgm:prSet presAssocID="{40445AAF-79D1-46B9-8D2F-1FE4E740F550}" presName="compNode" presStyleCnt="0"/>
      <dgm:spPr/>
    </dgm:pt>
    <dgm:pt modelId="{FB9B0F2E-A209-4355-A025-0CC7EDD3BBA7}" type="pres">
      <dgm:prSet presAssocID="{40445AAF-79D1-46B9-8D2F-1FE4E740F550}" presName="iconBgRect" presStyleLbl="bgShp" presStyleIdx="3" presStyleCnt="4"/>
      <dgm:spPr>
        <a:xfrm>
          <a:off x="8979265" y="596391"/>
          <a:ext cx="1449891" cy="1449891"/>
        </a:xfrm>
        <a:prstGeom prst="rect">
          <a:avLst/>
        </a:prstGeom>
        <a:noFill/>
        <a:ln>
          <a:solidFill>
            <a:schemeClr val="bg1"/>
          </a:solidFill>
          <a:prstDash val="sysDash"/>
        </a:ln>
      </dgm:spPr>
    </dgm:pt>
    <dgm:pt modelId="{65ED3257-C9EC-49C5-B86D-6D93DABEBEEB}" type="pres">
      <dgm:prSet presAssocID="{40445AAF-79D1-46B9-8D2F-1FE4E740F550}" presName="iconRect" presStyleLbl="node1" presStyleIdx="3" presStyleCnt="4" custScaleX="314396" custScaleY="311180" custLinFactX="91315" custLinFactNeighborX="100000" custLinFactNeighborY="12151"/>
      <dgm:spPr>
        <a:blipFill>
          <a:blip xmlns:r="http://schemas.openxmlformats.org/officeDocument/2006/relationships" r:embed="rId4"/>
          <a:srcRect/>
          <a:stretch>
            <a:fillRect/>
          </a:stretch>
        </a:blipFill>
        <a:ln>
          <a:noFill/>
        </a:ln>
      </dgm:spPr>
    </dgm:pt>
    <dgm:pt modelId="{70DBFBC5-BFFA-4A86-92C2-38A37C3BA021}" type="pres">
      <dgm:prSet presAssocID="{40445AAF-79D1-46B9-8D2F-1FE4E740F550}" presName="spaceRect" presStyleCnt="0"/>
      <dgm:spPr/>
    </dgm:pt>
    <dgm:pt modelId="{164D16BE-1508-46AB-8E58-77F8E5A2FFCC}" type="pres">
      <dgm:prSet presAssocID="{40445AAF-79D1-46B9-8D2F-1FE4E740F550}" presName="textRect" presStyleLbl="revTx" presStyleIdx="3" presStyleCnt="4" custScaleY="49585" custLinFactNeighborX="70831" custLinFactNeighborY="64913">
        <dgm:presLayoutVars>
          <dgm:chMax val="1"/>
          <dgm:chPref val="1"/>
        </dgm:presLayoutVars>
      </dgm:prSet>
      <dgm:spPr/>
    </dgm:pt>
  </dgm:ptLst>
  <dgm:cxnLst>
    <dgm:cxn modelId="{A804C30D-F5A2-425F-A93C-8ECFDAC90404}" srcId="{F4EA3051-5518-4A68-9136-046CAA7BA59D}" destId="{40445AAF-79D1-46B9-8D2F-1FE4E740F550}" srcOrd="3" destOrd="0" parTransId="{F4ED57A5-1437-4DDA-B79A-D8002E297C07}" sibTransId="{54582B31-660E-455B-967C-39B58B2EE975}"/>
    <dgm:cxn modelId="{ED5CD013-ABA2-4128-B969-D31919360899}" type="presOf" srcId="{C6F41633-0FF0-486A-B30E-1ED0E1D05A80}" destId="{1B26A24F-F4FA-4000-B231-980697CE6BC5}" srcOrd="0" destOrd="0" presId="urn:microsoft.com/office/officeart/2018/5/layout/IconCircleLabelList"/>
    <dgm:cxn modelId="{93986B1C-4F60-4F52-8B62-DB7BDCD7F3BA}" srcId="{F4EA3051-5518-4A68-9136-046CAA7BA59D}" destId="{B71CA56F-3FE0-4E91-A288-148D1A219531}" srcOrd="2" destOrd="0" parTransId="{F2CF152A-3C10-4163-A2A0-FCFEDA46A576}" sibTransId="{3551302F-D8DD-4233-8F96-BB798392283B}"/>
    <dgm:cxn modelId="{BE61335E-86AF-4FDD-B430-CAE022F5CB6D}" type="presOf" srcId="{B71CA56F-3FE0-4E91-A288-148D1A219531}" destId="{4E04CA18-7F92-4C8F-B31C-B8DC9BFFC00B}" srcOrd="0" destOrd="0" presId="urn:microsoft.com/office/officeart/2018/5/layout/IconCircleLabelList"/>
    <dgm:cxn modelId="{6DD35841-89A1-4549-85C7-92BF0106B3BF}" srcId="{F4EA3051-5518-4A68-9136-046CAA7BA59D}" destId="{C6F41633-0FF0-486A-B30E-1ED0E1D05A80}" srcOrd="1" destOrd="0" parTransId="{8CFF2197-1A2B-4DB8-BB31-03AF3BE2A35D}" sibTransId="{5BC5CE78-D653-4B24-A128-6A4D23EB6487}"/>
    <dgm:cxn modelId="{323BDA44-20D3-459D-ADA7-2B127C61C413}" srcId="{F4EA3051-5518-4A68-9136-046CAA7BA59D}" destId="{18E90AE3-4EFE-423C-815C-68AB5448380C}" srcOrd="0" destOrd="0" parTransId="{41D92FFC-2A03-43B5-AD1E-1CCAB508BEDB}" sibTransId="{5EED4C3B-3262-4298-8922-070C75285238}"/>
    <dgm:cxn modelId="{678EE49E-C1B3-48E5-9BF4-3D66C242F898}" type="presOf" srcId="{F4EA3051-5518-4A68-9136-046CAA7BA59D}" destId="{C2FDEC8C-E2B9-4774-8D9D-AED7D6C0D55B}" srcOrd="0" destOrd="0" presId="urn:microsoft.com/office/officeart/2018/5/layout/IconCircleLabelList"/>
    <dgm:cxn modelId="{CE2E9DA1-00CD-45F6-BE4B-725DFF9F7499}" type="presOf" srcId="{18E90AE3-4EFE-423C-815C-68AB5448380C}" destId="{97947764-D5E2-4B83-8EAA-EA54408B4F84}" srcOrd="0" destOrd="0" presId="urn:microsoft.com/office/officeart/2018/5/layout/IconCircleLabelList"/>
    <dgm:cxn modelId="{B9FA53C7-66C5-428F-840B-EF9F8F2411C0}" type="presOf" srcId="{40445AAF-79D1-46B9-8D2F-1FE4E740F550}" destId="{164D16BE-1508-46AB-8E58-77F8E5A2FFCC}" srcOrd="0" destOrd="0" presId="urn:microsoft.com/office/officeart/2018/5/layout/IconCircleLabelList"/>
    <dgm:cxn modelId="{7CD23EFF-0709-434F-B936-428F2BEE653B}" type="presParOf" srcId="{C2FDEC8C-E2B9-4774-8D9D-AED7D6C0D55B}" destId="{D9AA7755-65D4-4A4F-B074-F7F866931976}" srcOrd="0" destOrd="0" presId="urn:microsoft.com/office/officeart/2018/5/layout/IconCircleLabelList"/>
    <dgm:cxn modelId="{60D2E67F-9267-439F-A5BA-E56190FB6334}" type="presParOf" srcId="{D9AA7755-65D4-4A4F-B074-F7F866931976}" destId="{2FD584AC-334C-4D98-9E88-D4EE344FF90D}" srcOrd="0" destOrd="0" presId="urn:microsoft.com/office/officeart/2018/5/layout/IconCircleLabelList"/>
    <dgm:cxn modelId="{451F9147-B09A-4BE8-8151-A6F91E29F7C0}" type="presParOf" srcId="{D9AA7755-65D4-4A4F-B074-F7F866931976}" destId="{2E004ED0-9912-4313-AFA2-7904C1513343}" srcOrd="1" destOrd="0" presId="urn:microsoft.com/office/officeart/2018/5/layout/IconCircleLabelList"/>
    <dgm:cxn modelId="{A6E089D1-8ED8-428A-A821-6BA8CD06E65A}" type="presParOf" srcId="{D9AA7755-65D4-4A4F-B074-F7F866931976}" destId="{C7850D4C-BD15-4810-8DA4-9F6899FBDB2F}" srcOrd="2" destOrd="0" presId="urn:microsoft.com/office/officeart/2018/5/layout/IconCircleLabelList"/>
    <dgm:cxn modelId="{6DB1C8E9-7869-411A-9BBE-BC39645DD890}" type="presParOf" srcId="{D9AA7755-65D4-4A4F-B074-F7F866931976}" destId="{97947764-D5E2-4B83-8EAA-EA54408B4F84}" srcOrd="3" destOrd="0" presId="urn:microsoft.com/office/officeart/2018/5/layout/IconCircleLabelList"/>
    <dgm:cxn modelId="{BA92E5F3-BC3E-4F1E-8A0B-F71FED949A0A}" type="presParOf" srcId="{C2FDEC8C-E2B9-4774-8D9D-AED7D6C0D55B}" destId="{2818E4B9-6416-4482-9782-ECF7FF702856}" srcOrd="1" destOrd="0" presId="urn:microsoft.com/office/officeart/2018/5/layout/IconCircleLabelList"/>
    <dgm:cxn modelId="{7C4CE7F9-F37F-41C2-B5FB-26ABDF07D9CD}" type="presParOf" srcId="{C2FDEC8C-E2B9-4774-8D9D-AED7D6C0D55B}" destId="{5D2065B8-BF24-455A-8EE1-5E67BE48B81B}" srcOrd="2" destOrd="0" presId="urn:microsoft.com/office/officeart/2018/5/layout/IconCircleLabelList"/>
    <dgm:cxn modelId="{5638C5C0-C530-4683-BA57-09C124772E81}" type="presParOf" srcId="{5D2065B8-BF24-455A-8EE1-5E67BE48B81B}" destId="{D24D21FC-62C1-4CB3-8209-8661C3C79008}" srcOrd="0" destOrd="0" presId="urn:microsoft.com/office/officeart/2018/5/layout/IconCircleLabelList"/>
    <dgm:cxn modelId="{29B2383A-8E22-49B9-8F4B-DC3F5E322779}" type="presParOf" srcId="{5D2065B8-BF24-455A-8EE1-5E67BE48B81B}" destId="{E1CCDF7A-EBE7-495D-AEE1-FE9FEEA33C81}" srcOrd="1" destOrd="0" presId="urn:microsoft.com/office/officeart/2018/5/layout/IconCircleLabelList"/>
    <dgm:cxn modelId="{357368A4-A9AA-49A9-84E0-E6ECB9D7EAFE}" type="presParOf" srcId="{5D2065B8-BF24-455A-8EE1-5E67BE48B81B}" destId="{AFF203E1-34B6-48E2-B5D4-C37BA4CDBE3D}" srcOrd="2" destOrd="0" presId="urn:microsoft.com/office/officeart/2018/5/layout/IconCircleLabelList"/>
    <dgm:cxn modelId="{9BB0F14D-D627-4DE7-B816-7D6B5B2EEDAE}" type="presParOf" srcId="{5D2065B8-BF24-455A-8EE1-5E67BE48B81B}" destId="{1B26A24F-F4FA-4000-B231-980697CE6BC5}" srcOrd="3" destOrd="0" presId="urn:microsoft.com/office/officeart/2018/5/layout/IconCircleLabelList"/>
    <dgm:cxn modelId="{6744261E-AA61-4D9D-B771-E6DC6E6C8D40}" type="presParOf" srcId="{C2FDEC8C-E2B9-4774-8D9D-AED7D6C0D55B}" destId="{51C87337-A8F2-49D7-9000-D0F5AEC2A3E0}" srcOrd="3" destOrd="0" presId="urn:microsoft.com/office/officeart/2018/5/layout/IconCircleLabelList"/>
    <dgm:cxn modelId="{EA2D6397-B7FF-4B70-8683-710CC3C3405F}" type="presParOf" srcId="{C2FDEC8C-E2B9-4774-8D9D-AED7D6C0D55B}" destId="{8CE0322A-4FD6-41C9-8DFD-125E5558BCB9}" srcOrd="4" destOrd="0" presId="urn:microsoft.com/office/officeart/2018/5/layout/IconCircleLabelList"/>
    <dgm:cxn modelId="{028CA58C-54AA-47D5-A102-B54C8D9F2716}" type="presParOf" srcId="{8CE0322A-4FD6-41C9-8DFD-125E5558BCB9}" destId="{150E4B2C-C413-4BF2-BE44-61CABB4D422E}" srcOrd="0" destOrd="0" presId="urn:microsoft.com/office/officeart/2018/5/layout/IconCircleLabelList"/>
    <dgm:cxn modelId="{C48911B5-2490-4E1D-8D32-BCFA2DF907D3}" type="presParOf" srcId="{8CE0322A-4FD6-41C9-8DFD-125E5558BCB9}" destId="{338E22CF-4E7D-49DB-8D62-BFBE95644B7C}" srcOrd="1" destOrd="0" presId="urn:microsoft.com/office/officeart/2018/5/layout/IconCircleLabelList"/>
    <dgm:cxn modelId="{5E143FE4-1498-4E65-950F-62E4D30342E2}" type="presParOf" srcId="{8CE0322A-4FD6-41C9-8DFD-125E5558BCB9}" destId="{A4134F78-74E5-417C-9450-B5A5408E0982}" srcOrd="2" destOrd="0" presId="urn:microsoft.com/office/officeart/2018/5/layout/IconCircleLabelList"/>
    <dgm:cxn modelId="{7DCFA88D-C66F-45AD-8CDE-15C229B02241}" type="presParOf" srcId="{8CE0322A-4FD6-41C9-8DFD-125E5558BCB9}" destId="{4E04CA18-7F92-4C8F-B31C-B8DC9BFFC00B}" srcOrd="3" destOrd="0" presId="urn:microsoft.com/office/officeart/2018/5/layout/IconCircleLabelList"/>
    <dgm:cxn modelId="{C4F74685-093A-4A06-9ADB-D7D78B88DA67}" type="presParOf" srcId="{C2FDEC8C-E2B9-4774-8D9D-AED7D6C0D55B}" destId="{6A22E40D-3490-43F6-BFBB-88887609320F}" srcOrd="5" destOrd="0" presId="urn:microsoft.com/office/officeart/2018/5/layout/IconCircleLabelList"/>
    <dgm:cxn modelId="{5B66B95A-F99E-45B6-B77F-48698200D815}" type="presParOf" srcId="{C2FDEC8C-E2B9-4774-8D9D-AED7D6C0D55B}" destId="{862E03AE-4DC1-45B4-ACA6-12DC9646DF09}" srcOrd="6" destOrd="0" presId="urn:microsoft.com/office/officeart/2018/5/layout/IconCircleLabelList"/>
    <dgm:cxn modelId="{7E1EF18D-9EF4-43D8-BE88-58398D12AD95}" type="presParOf" srcId="{862E03AE-4DC1-45B4-ACA6-12DC9646DF09}" destId="{FB9B0F2E-A209-4355-A025-0CC7EDD3BBA7}" srcOrd="0" destOrd="0" presId="urn:microsoft.com/office/officeart/2018/5/layout/IconCircleLabelList"/>
    <dgm:cxn modelId="{3079E0CC-21CB-471E-8637-934EB0EA92F2}" type="presParOf" srcId="{862E03AE-4DC1-45B4-ACA6-12DC9646DF09}" destId="{65ED3257-C9EC-49C5-B86D-6D93DABEBEEB}" srcOrd="1" destOrd="0" presId="urn:microsoft.com/office/officeart/2018/5/layout/IconCircleLabelList"/>
    <dgm:cxn modelId="{E0DC3B7A-0DB0-47E6-9366-4522F2DF934D}" type="presParOf" srcId="{862E03AE-4DC1-45B4-ACA6-12DC9646DF09}" destId="{70DBFBC5-BFFA-4A86-92C2-38A37C3BA021}" srcOrd="2" destOrd="0" presId="urn:microsoft.com/office/officeart/2018/5/layout/IconCircleLabelList"/>
    <dgm:cxn modelId="{F164719F-7101-45CD-A550-3F7D6FC08BBC}" type="presParOf" srcId="{862E03AE-4DC1-45B4-ACA6-12DC9646DF09}" destId="{164D16BE-1508-46AB-8E58-77F8E5A2FFCC}" srcOrd="3" destOrd="0" presId="urn:microsoft.com/office/officeart/2018/5/layout/IconCircle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951F77-4E36-4893-91C6-3151A6D516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C68B812-A325-41D8-A08E-C2392666DF66}">
      <dgm:prSet custT="1"/>
      <dgm:spPr/>
      <dgm:t>
        <a:bodyPr/>
        <a:lstStyle/>
        <a:p>
          <a:pPr>
            <a:lnSpc>
              <a:spcPct val="100000"/>
            </a:lnSpc>
          </a:pPr>
          <a:r>
            <a:rPr lang="en-US" sz="2000" b="1" i="0" dirty="0">
              <a:solidFill>
                <a:schemeClr val="bg1"/>
              </a:solidFill>
            </a:rPr>
            <a:t>Email</a:t>
          </a:r>
        </a:p>
        <a:p>
          <a:pPr>
            <a:lnSpc>
              <a:spcPct val="100000"/>
            </a:lnSpc>
          </a:pPr>
          <a:r>
            <a:rPr lang="en-US" sz="2000" dirty="0">
              <a:solidFill>
                <a:schemeClr val="bg1"/>
              </a:solidFill>
            </a:rPr>
            <a:t>smarterusa@gmail.com</a:t>
          </a:r>
          <a:br>
            <a:rPr lang="en-US" sz="2000" b="0" i="0" dirty="0">
              <a:solidFill>
                <a:schemeClr val="bg1"/>
              </a:solidFill>
            </a:rPr>
          </a:br>
          <a:endParaRPr lang="en-US" sz="1600" b="0" i="0" dirty="0">
            <a:solidFill>
              <a:schemeClr val="bg1"/>
            </a:solidFill>
          </a:endParaRPr>
        </a:p>
      </dgm:t>
    </dgm:pt>
    <dgm:pt modelId="{23A01A1D-B409-49E7-91BA-2321B9A237C2}" type="parTrans" cxnId="{AAD26E9B-C129-46B7-BFCC-98D5999B6B9A}">
      <dgm:prSet/>
      <dgm:spPr/>
      <dgm:t>
        <a:bodyPr/>
        <a:lstStyle/>
        <a:p>
          <a:endParaRPr lang="en-US" sz="1600" b="0" i="0"/>
        </a:p>
      </dgm:t>
    </dgm:pt>
    <dgm:pt modelId="{E950D3C2-0472-429B-98B0-86C856FA65A1}" type="sibTrans" cxnId="{AAD26E9B-C129-46B7-BFCC-98D5999B6B9A}">
      <dgm:prSet/>
      <dgm:spPr/>
      <dgm:t>
        <a:bodyPr/>
        <a:lstStyle/>
        <a:p>
          <a:endParaRPr lang="en-US" sz="1600" b="0" i="0"/>
        </a:p>
      </dgm:t>
    </dgm:pt>
    <dgm:pt modelId="{F61FEBF0-CB2F-4364-8F44-722FB7578D18}" type="pres">
      <dgm:prSet presAssocID="{D7951F77-4E36-4893-91C6-3151A6D51694}" presName="root" presStyleCnt="0">
        <dgm:presLayoutVars>
          <dgm:dir/>
          <dgm:resizeHandles val="exact"/>
        </dgm:presLayoutVars>
      </dgm:prSet>
      <dgm:spPr/>
    </dgm:pt>
    <dgm:pt modelId="{763367BB-4527-4646-8015-D79C10A337E8}" type="pres">
      <dgm:prSet presAssocID="{BC68B812-A325-41D8-A08E-C2392666DF66}" presName="compNode" presStyleCnt="0"/>
      <dgm:spPr/>
    </dgm:pt>
    <dgm:pt modelId="{712D2B29-4977-4B70-ABE9-215A9E804015}" type="pres">
      <dgm:prSet presAssocID="{BC68B812-A325-41D8-A08E-C2392666DF66}" presName="bgRect" presStyleLbl="bgShp" presStyleIdx="0" presStyleCnt="1"/>
      <dgm:spPr>
        <a:prstGeom prst="rect">
          <a:avLst/>
        </a:prstGeom>
        <a:noFill/>
        <a:ln w="22225">
          <a:noFill/>
        </a:ln>
        <a:effectLst/>
      </dgm:spPr>
    </dgm:pt>
    <dgm:pt modelId="{6C7A9EF9-02EB-4D4D-A251-EC3A2F0EFD57}" type="pres">
      <dgm:prSet presAssocID="{BC68B812-A325-41D8-A08E-C2392666DF66}" presName="iconRect" presStyleLbl="node1" presStyleIdx="0" presStyleCnt="1"/>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13497251-DF6D-4038-B1ED-CA29B33C0A2F}" type="pres">
      <dgm:prSet presAssocID="{BC68B812-A325-41D8-A08E-C2392666DF66}" presName="spaceRect" presStyleCnt="0"/>
      <dgm:spPr/>
    </dgm:pt>
    <dgm:pt modelId="{516FEABD-B159-4827-91AC-07F0FC9EFC37}" type="pres">
      <dgm:prSet presAssocID="{BC68B812-A325-41D8-A08E-C2392666DF66}" presName="parTx" presStyleLbl="revTx" presStyleIdx="0" presStyleCnt="1" custLinFactNeighborX="-11013" custLinFactNeighborY="10527">
        <dgm:presLayoutVars>
          <dgm:chMax val="0"/>
          <dgm:chPref val="0"/>
        </dgm:presLayoutVars>
      </dgm:prSet>
      <dgm:spPr/>
    </dgm:pt>
  </dgm:ptLst>
  <dgm:cxnLst>
    <dgm:cxn modelId="{90986C5B-BF7B-4231-8046-782BAE77E788}" type="presOf" srcId="{BC68B812-A325-41D8-A08E-C2392666DF66}" destId="{516FEABD-B159-4827-91AC-07F0FC9EFC37}" srcOrd="0" destOrd="0" presId="urn:microsoft.com/office/officeart/2018/2/layout/IconVerticalSolidList"/>
    <dgm:cxn modelId="{9D5AFC8C-3FE5-4AED-9F29-5D039E47B81F}" type="presOf" srcId="{D7951F77-4E36-4893-91C6-3151A6D51694}" destId="{F61FEBF0-CB2F-4364-8F44-722FB7578D18}" srcOrd="0" destOrd="0" presId="urn:microsoft.com/office/officeart/2018/2/layout/IconVerticalSolidList"/>
    <dgm:cxn modelId="{AAD26E9B-C129-46B7-BFCC-98D5999B6B9A}" srcId="{D7951F77-4E36-4893-91C6-3151A6D51694}" destId="{BC68B812-A325-41D8-A08E-C2392666DF66}" srcOrd="0" destOrd="0" parTransId="{23A01A1D-B409-49E7-91BA-2321B9A237C2}" sibTransId="{E950D3C2-0472-429B-98B0-86C856FA65A1}"/>
    <dgm:cxn modelId="{AC8A67FF-09EA-4C04-AE25-5A9F33A57654}" type="presParOf" srcId="{F61FEBF0-CB2F-4364-8F44-722FB7578D18}" destId="{763367BB-4527-4646-8015-D79C10A337E8}" srcOrd="0" destOrd="0" presId="urn:microsoft.com/office/officeart/2018/2/layout/IconVerticalSolidList"/>
    <dgm:cxn modelId="{5BC094CB-F2E0-4918-9AC7-082F24D0AC9E}" type="presParOf" srcId="{763367BB-4527-4646-8015-D79C10A337E8}" destId="{712D2B29-4977-4B70-ABE9-215A9E804015}" srcOrd="0" destOrd="0" presId="urn:microsoft.com/office/officeart/2018/2/layout/IconVerticalSolidList"/>
    <dgm:cxn modelId="{8583FA80-D558-4B21-9EFE-C8F712D37D97}" type="presParOf" srcId="{763367BB-4527-4646-8015-D79C10A337E8}" destId="{6C7A9EF9-02EB-4D4D-A251-EC3A2F0EFD57}" srcOrd="1" destOrd="0" presId="urn:microsoft.com/office/officeart/2018/2/layout/IconVerticalSolidList"/>
    <dgm:cxn modelId="{FF2B3AFE-5D78-4AF4-BD5D-10DA64FD2E34}" type="presParOf" srcId="{763367BB-4527-4646-8015-D79C10A337E8}" destId="{13497251-DF6D-4038-B1ED-CA29B33C0A2F}" srcOrd="2" destOrd="0" presId="urn:microsoft.com/office/officeart/2018/2/layout/IconVerticalSolidList"/>
    <dgm:cxn modelId="{03E26A79-059D-4B0B-B311-C422C1F45874}" type="presParOf" srcId="{763367BB-4527-4646-8015-D79C10A337E8}" destId="{516FEABD-B159-4827-91AC-07F0FC9EFC37}"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4284-1F7C-4D58-BC79-8C2DEE7E9FAF}">
      <dsp:nvSpPr>
        <dsp:cNvPr id="0" name=""/>
        <dsp:cNvSpPr/>
      </dsp:nvSpPr>
      <dsp:spPr>
        <a:xfrm flipV="1">
          <a:off x="0" y="1914058"/>
          <a:ext cx="10453687" cy="105708"/>
        </a:xfrm>
        <a:prstGeom prst="homePlate">
          <a:avLst/>
        </a:prstGeom>
        <a:solidFill>
          <a:schemeClr val="accent5">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19EF924A-339B-436A-9151-9C7B0B0377B9}">
      <dsp:nvSpPr>
        <dsp:cNvPr id="0" name=""/>
        <dsp:cNvSpPr/>
      </dsp:nvSpPr>
      <dsp:spPr>
        <a:xfrm rot="8100000">
          <a:off x="61580" y="453296"/>
          <a:ext cx="289289" cy="289289"/>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46B4BA4-33F0-43CE-A60E-B95E195AD5A9}">
      <dsp:nvSpPr>
        <dsp:cNvPr id="0" name=""/>
        <dsp:cNvSpPr/>
      </dsp:nvSpPr>
      <dsp:spPr>
        <a:xfrm>
          <a:off x="93718" y="485434"/>
          <a:ext cx="225014" cy="225014"/>
        </a:xfrm>
        <a:prstGeom prst="donu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82CF5D-A585-4990-846A-5EDBD19A9BDB}">
      <dsp:nvSpPr>
        <dsp:cNvPr id="0" name=""/>
        <dsp:cNvSpPr/>
      </dsp:nvSpPr>
      <dsp:spPr>
        <a:xfrm>
          <a:off x="410784" y="802500"/>
          <a:ext cx="2174191" cy="1164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First motorcycle helmet and obligatory use in the Isle of Man TT</a:t>
          </a:r>
        </a:p>
      </dsp:txBody>
      <dsp:txXfrm>
        <a:off x="410784" y="802500"/>
        <a:ext cx="2174191" cy="1164412"/>
      </dsp:txXfrm>
    </dsp:sp>
    <dsp:sp modelId="{85C50C56-6DC8-4C47-8DBC-4FD6B1554AA4}">
      <dsp:nvSpPr>
        <dsp:cNvPr id="0" name=""/>
        <dsp:cNvSpPr/>
      </dsp:nvSpPr>
      <dsp:spPr>
        <a:xfrm>
          <a:off x="410784" y="393382"/>
          <a:ext cx="2174191" cy="40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endParaRPr lang="en-US" sz="1100" kern="1200" dirty="0">
            <a:solidFill>
              <a:schemeClr val="bg1"/>
            </a:solidFill>
          </a:endParaRPr>
        </a:p>
      </dsp:txBody>
      <dsp:txXfrm>
        <a:off x="410784" y="393382"/>
        <a:ext cx="2174191" cy="409117"/>
      </dsp:txXfrm>
    </dsp:sp>
    <dsp:sp modelId="{4F322B1B-F357-4BCD-BF34-8A0D705A1CE7}">
      <dsp:nvSpPr>
        <dsp:cNvPr id="0" name=""/>
        <dsp:cNvSpPr/>
      </dsp:nvSpPr>
      <dsp:spPr>
        <a:xfrm>
          <a:off x="206225" y="802500"/>
          <a:ext cx="0" cy="116441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F727168-E825-43C1-AF50-41E115F59C0C}">
      <dsp:nvSpPr>
        <dsp:cNvPr id="0" name=""/>
        <dsp:cNvSpPr/>
      </dsp:nvSpPr>
      <dsp:spPr>
        <a:xfrm>
          <a:off x="168687" y="1930091"/>
          <a:ext cx="73641" cy="7364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B4632EA-1574-417A-A3FA-D711159FBAD1}">
      <dsp:nvSpPr>
        <dsp:cNvPr id="0" name=""/>
        <dsp:cNvSpPr/>
      </dsp:nvSpPr>
      <dsp:spPr>
        <a:xfrm rot="18900000">
          <a:off x="1366721" y="3191238"/>
          <a:ext cx="289289" cy="289289"/>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32E0966-F86B-4BBD-BE80-8FAB861AF0E8}">
      <dsp:nvSpPr>
        <dsp:cNvPr id="0" name=""/>
        <dsp:cNvSpPr/>
      </dsp:nvSpPr>
      <dsp:spPr>
        <a:xfrm>
          <a:off x="1398859" y="3223376"/>
          <a:ext cx="225014" cy="225014"/>
        </a:xfrm>
        <a:prstGeom prst="donu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08C5A1-CE9E-4410-9F2F-F714CC6AB069}">
      <dsp:nvSpPr>
        <dsp:cNvPr id="0" name=""/>
        <dsp:cNvSpPr/>
      </dsp:nvSpPr>
      <dsp:spPr>
        <a:xfrm>
          <a:off x="1715925" y="1966912"/>
          <a:ext cx="2174191" cy="1164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Lawrence of Arabia dies</a:t>
          </a:r>
        </a:p>
      </dsp:txBody>
      <dsp:txXfrm>
        <a:off x="1715925" y="1966912"/>
        <a:ext cx="2174191" cy="1164412"/>
      </dsp:txXfrm>
    </dsp:sp>
    <dsp:sp modelId="{C1E34084-406C-48D5-88FE-7226282DBC49}">
      <dsp:nvSpPr>
        <dsp:cNvPr id="0" name=""/>
        <dsp:cNvSpPr/>
      </dsp:nvSpPr>
      <dsp:spPr>
        <a:xfrm>
          <a:off x="1715925" y="3131324"/>
          <a:ext cx="2174191" cy="40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0" i="1" kern="1200" dirty="0">
              <a:solidFill>
                <a:schemeClr val="bg1"/>
              </a:solidFill>
            </a:rPr>
            <a:t>1935</a:t>
          </a:r>
        </a:p>
      </dsp:txBody>
      <dsp:txXfrm>
        <a:off x="1715925" y="3131324"/>
        <a:ext cx="2174191" cy="409117"/>
      </dsp:txXfrm>
    </dsp:sp>
    <dsp:sp modelId="{33168228-1414-4AAF-B7E5-C08A80BBB2F1}">
      <dsp:nvSpPr>
        <dsp:cNvPr id="0" name=""/>
        <dsp:cNvSpPr/>
      </dsp:nvSpPr>
      <dsp:spPr>
        <a:xfrm>
          <a:off x="1511366" y="1966912"/>
          <a:ext cx="0" cy="1164412"/>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7996C3-16BE-4CEB-B9E2-6FFC42938F41}">
      <dsp:nvSpPr>
        <dsp:cNvPr id="0" name=""/>
        <dsp:cNvSpPr/>
      </dsp:nvSpPr>
      <dsp:spPr>
        <a:xfrm>
          <a:off x="1473828" y="1930091"/>
          <a:ext cx="73641" cy="7364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BC09B8D-1C75-4604-9F35-AEC078447C45}">
      <dsp:nvSpPr>
        <dsp:cNvPr id="0" name=""/>
        <dsp:cNvSpPr/>
      </dsp:nvSpPr>
      <dsp:spPr>
        <a:xfrm rot="8100000">
          <a:off x="2671862" y="453296"/>
          <a:ext cx="289289" cy="289289"/>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FE91A1F-E910-48AB-A4C9-128002268483}">
      <dsp:nvSpPr>
        <dsp:cNvPr id="0" name=""/>
        <dsp:cNvSpPr/>
      </dsp:nvSpPr>
      <dsp:spPr>
        <a:xfrm>
          <a:off x="2704000" y="485434"/>
          <a:ext cx="225014" cy="225014"/>
        </a:xfrm>
        <a:prstGeom prst="star12">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8603F2-85FC-4134-978C-4054E468209C}">
      <dsp:nvSpPr>
        <dsp:cNvPr id="0" name=""/>
        <dsp:cNvSpPr/>
      </dsp:nvSpPr>
      <dsp:spPr>
        <a:xfrm>
          <a:off x="3021066" y="802500"/>
          <a:ext cx="2174191" cy="1164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i="0" kern="1200" dirty="0">
              <a:solidFill>
                <a:schemeClr val="bg1"/>
              </a:solidFill>
            </a:rPr>
            <a:t>The motorcycle helmet is obligatory for the United States Army</a:t>
          </a:r>
        </a:p>
      </dsp:txBody>
      <dsp:txXfrm>
        <a:off x="3021066" y="802500"/>
        <a:ext cx="2174191" cy="1164412"/>
      </dsp:txXfrm>
    </dsp:sp>
    <dsp:sp modelId="{4EB3AA5C-1289-44C6-9F3E-859ABA28E18F}">
      <dsp:nvSpPr>
        <dsp:cNvPr id="0" name=""/>
        <dsp:cNvSpPr/>
      </dsp:nvSpPr>
      <dsp:spPr>
        <a:xfrm>
          <a:off x="3021066" y="393382"/>
          <a:ext cx="2174191" cy="40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0" i="1" kern="1200" dirty="0">
              <a:solidFill>
                <a:schemeClr val="bg1"/>
              </a:solidFill>
            </a:rPr>
            <a:t>1941</a:t>
          </a:r>
        </a:p>
      </dsp:txBody>
      <dsp:txXfrm>
        <a:off x="3021066" y="393382"/>
        <a:ext cx="2174191" cy="409117"/>
      </dsp:txXfrm>
    </dsp:sp>
    <dsp:sp modelId="{0BB03C0E-97EC-4D66-9B09-35D689DAB28C}">
      <dsp:nvSpPr>
        <dsp:cNvPr id="0" name=""/>
        <dsp:cNvSpPr/>
      </dsp:nvSpPr>
      <dsp:spPr>
        <a:xfrm>
          <a:off x="2816507" y="802500"/>
          <a:ext cx="0" cy="116441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6361E50-9FEC-48AD-A369-C1A8379B35EC}">
      <dsp:nvSpPr>
        <dsp:cNvPr id="0" name=""/>
        <dsp:cNvSpPr/>
      </dsp:nvSpPr>
      <dsp:spPr>
        <a:xfrm>
          <a:off x="2778968" y="1930091"/>
          <a:ext cx="73641" cy="7364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0DBECBF-E3AA-450B-95D4-8349AA21B4F8}">
      <dsp:nvSpPr>
        <dsp:cNvPr id="0" name=""/>
        <dsp:cNvSpPr/>
      </dsp:nvSpPr>
      <dsp:spPr>
        <a:xfrm rot="18900000">
          <a:off x="3977003" y="3191238"/>
          <a:ext cx="289289" cy="289289"/>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EDDD44C-F5E4-49AD-B1D9-346B8B8AEE8F}">
      <dsp:nvSpPr>
        <dsp:cNvPr id="0" name=""/>
        <dsp:cNvSpPr/>
      </dsp:nvSpPr>
      <dsp:spPr>
        <a:xfrm>
          <a:off x="4009140" y="3223376"/>
          <a:ext cx="225014" cy="225014"/>
        </a:xfrm>
        <a:prstGeom prst="donu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564261-183D-47F9-8E7E-BCFC5023A815}">
      <dsp:nvSpPr>
        <dsp:cNvPr id="0" name=""/>
        <dsp:cNvSpPr/>
      </dsp:nvSpPr>
      <dsp:spPr>
        <a:xfrm>
          <a:off x="4326207" y="1966912"/>
          <a:ext cx="2174191" cy="1164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First patented motorcycle helmet</a:t>
          </a:r>
        </a:p>
      </dsp:txBody>
      <dsp:txXfrm>
        <a:off x="4326207" y="1966912"/>
        <a:ext cx="2174191" cy="1164412"/>
      </dsp:txXfrm>
    </dsp:sp>
    <dsp:sp modelId="{3DA36ABE-9810-4ED4-9A55-2905E7588D06}">
      <dsp:nvSpPr>
        <dsp:cNvPr id="0" name=""/>
        <dsp:cNvSpPr/>
      </dsp:nvSpPr>
      <dsp:spPr>
        <a:xfrm>
          <a:off x="4326207" y="3131324"/>
          <a:ext cx="2174191" cy="40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0" i="1" kern="1200" dirty="0">
              <a:solidFill>
                <a:schemeClr val="bg1"/>
              </a:solidFill>
            </a:rPr>
            <a:t>1953</a:t>
          </a:r>
        </a:p>
      </dsp:txBody>
      <dsp:txXfrm>
        <a:off x="4326207" y="3131324"/>
        <a:ext cx="2174191" cy="409117"/>
      </dsp:txXfrm>
    </dsp:sp>
    <dsp:sp modelId="{4B9F5909-A57C-4893-9C8A-D5960FE9BE37}">
      <dsp:nvSpPr>
        <dsp:cNvPr id="0" name=""/>
        <dsp:cNvSpPr/>
      </dsp:nvSpPr>
      <dsp:spPr>
        <a:xfrm>
          <a:off x="4121648" y="1966912"/>
          <a:ext cx="0" cy="1164412"/>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91B168-1DA5-4124-931F-A51FCB8EFC11}">
      <dsp:nvSpPr>
        <dsp:cNvPr id="0" name=""/>
        <dsp:cNvSpPr/>
      </dsp:nvSpPr>
      <dsp:spPr>
        <a:xfrm>
          <a:off x="4084109" y="1930091"/>
          <a:ext cx="73641" cy="7364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88CC4C6-DFBC-460C-A9ED-BEDA8CC682D4}">
      <dsp:nvSpPr>
        <dsp:cNvPr id="0" name=""/>
        <dsp:cNvSpPr/>
      </dsp:nvSpPr>
      <dsp:spPr>
        <a:xfrm rot="8100000">
          <a:off x="5282144" y="453296"/>
          <a:ext cx="289289" cy="289289"/>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8CA82DA-B677-461B-A08D-337683480059}">
      <dsp:nvSpPr>
        <dsp:cNvPr id="0" name=""/>
        <dsp:cNvSpPr/>
      </dsp:nvSpPr>
      <dsp:spPr>
        <a:xfrm>
          <a:off x="5314281" y="485434"/>
          <a:ext cx="225014" cy="225014"/>
        </a:xfrm>
        <a:prstGeom prst="donu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646913-A3FA-4470-A3E9-C64B0A13A62A}">
      <dsp:nvSpPr>
        <dsp:cNvPr id="0" name=""/>
        <dsp:cNvSpPr/>
      </dsp:nvSpPr>
      <dsp:spPr>
        <a:xfrm>
          <a:off x="5631348" y="802500"/>
          <a:ext cx="2174191" cy="1164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First fiber motorcycle helmet, manufactured by AGV</a:t>
          </a:r>
        </a:p>
      </dsp:txBody>
      <dsp:txXfrm>
        <a:off x="5631348" y="802500"/>
        <a:ext cx="2174191" cy="1164412"/>
      </dsp:txXfrm>
    </dsp:sp>
    <dsp:sp modelId="{6EC2FC68-E1B8-4274-8090-C2C96A4CD82C}">
      <dsp:nvSpPr>
        <dsp:cNvPr id="0" name=""/>
        <dsp:cNvSpPr/>
      </dsp:nvSpPr>
      <dsp:spPr>
        <a:xfrm>
          <a:off x="5631348" y="393382"/>
          <a:ext cx="2174191" cy="40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0" i="1" kern="1200" dirty="0">
              <a:solidFill>
                <a:schemeClr val="bg1"/>
              </a:solidFill>
            </a:rPr>
            <a:t>1954</a:t>
          </a:r>
        </a:p>
      </dsp:txBody>
      <dsp:txXfrm>
        <a:off x="5631348" y="393382"/>
        <a:ext cx="2174191" cy="409117"/>
      </dsp:txXfrm>
    </dsp:sp>
    <dsp:sp modelId="{4F41BF23-550C-4E7F-977E-3D22E3AF7B51}">
      <dsp:nvSpPr>
        <dsp:cNvPr id="0" name=""/>
        <dsp:cNvSpPr/>
      </dsp:nvSpPr>
      <dsp:spPr>
        <a:xfrm>
          <a:off x="5426789" y="802500"/>
          <a:ext cx="0" cy="1164412"/>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8CF1E0-B1C4-4B10-A5EC-FD7EF0557E2D}">
      <dsp:nvSpPr>
        <dsp:cNvPr id="0" name=""/>
        <dsp:cNvSpPr/>
      </dsp:nvSpPr>
      <dsp:spPr>
        <a:xfrm>
          <a:off x="5389250" y="1930091"/>
          <a:ext cx="73641" cy="7364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3F98938-B973-410F-B6E0-43437FA146E6}">
      <dsp:nvSpPr>
        <dsp:cNvPr id="0" name=""/>
        <dsp:cNvSpPr/>
      </dsp:nvSpPr>
      <dsp:spPr>
        <a:xfrm rot="18900000">
          <a:off x="6587284" y="3191238"/>
          <a:ext cx="289289" cy="289289"/>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6BE64BD-02BC-4C6F-AC50-F9617E59754D}">
      <dsp:nvSpPr>
        <dsp:cNvPr id="0" name=""/>
        <dsp:cNvSpPr/>
      </dsp:nvSpPr>
      <dsp:spPr>
        <a:xfrm>
          <a:off x="6619422" y="3223376"/>
          <a:ext cx="225014" cy="225014"/>
        </a:xfrm>
        <a:prstGeom prst="star12">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5070CD-E29E-4F50-9A43-342A2DE968FF}">
      <dsp:nvSpPr>
        <dsp:cNvPr id="0" name=""/>
        <dsp:cNvSpPr/>
      </dsp:nvSpPr>
      <dsp:spPr>
        <a:xfrm>
          <a:off x="6936488" y="1966912"/>
          <a:ext cx="2174191" cy="1164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b="0" i="0" kern="1200" dirty="0">
              <a:solidFill>
                <a:schemeClr val="bg1"/>
              </a:solidFill>
            </a:rPr>
            <a:t>The Snell organization is born</a:t>
          </a:r>
          <a:endParaRPr lang="en-US" sz="1500" i="0" kern="1200" dirty="0">
            <a:solidFill>
              <a:schemeClr val="bg1"/>
            </a:solidFill>
          </a:endParaRPr>
        </a:p>
      </dsp:txBody>
      <dsp:txXfrm>
        <a:off x="6936488" y="1966912"/>
        <a:ext cx="2174191" cy="1164412"/>
      </dsp:txXfrm>
    </dsp:sp>
    <dsp:sp modelId="{6FED4196-A0D3-4E5C-83DA-99291A8FFFC3}">
      <dsp:nvSpPr>
        <dsp:cNvPr id="0" name=""/>
        <dsp:cNvSpPr/>
      </dsp:nvSpPr>
      <dsp:spPr>
        <a:xfrm>
          <a:off x="6936488" y="3131324"/>
          <a:ext cx="2174191" cy="40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0" i="1" kern="1200" dirty="0">
              <a:solidFill>
                <a:schemeClr val="bg1"/>
              </a:solidFill>
            </a:rPr>
            <a:t>1957</a:t>
          </a:r>
        </a:p>
      </dsp:txBody>
      <dsp:txXfrm>
        <a:off x="6936488" y="3131324"/>
        <a:ext cx="2174191" cy="409117"/>
      </dsp:txXfrm>
    </dsp:sp>
    <dsp:sp modelId="{54DE4918-169B-4E9C-B946-44A9D45AEC94}">
      <dsp:nvSpPr>
        <dsp:cNvPr id="0" name=""/>
        <dsp:cNvSpPr/>
      </dsp:nvSpPr>
      <dsp:spPr>
        <a:xfrm>
          <a:off x="6731929" y="1966912"/>
          <a:ext cx="0" cy="1164412"/>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4C6D16-2F77-439A-848A-F1081C5E5CBE}">
      <dsp:nvSpPr>
        <dsp:cNvPr id="0" name=""/>
        <dsp:cNvSpPr/>
      </dsp:nvSpPr>
      <dsp:spPr>
        <a:xfrm>
          <a:off x="6694391" y="1930091"/>
          <a:ext cx="73641" cy="7364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EB08B48-F7B5-4A54-BFE6-7BED07CE6264}">
      <dsp:nvSpPr>
        <dsp:cNvPr id="0" name=""/>
        <dsp:cNvSpPr/>
      </dsp:nvSpPr>
      <dsp:spPr>
        <a:xfrm rot="8100000">
          <a:off x="7892425" y="453296"/>
          <a:ext cx="289289" cy="289289"/>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E34A17B-FA06-47C1-8828-B5BB01CB3179}">
      <dsp:nvSpPr>
        <dsp:cNvPr id="0" name=""/>
        <dsp:cNvSpPr/>
      </dsp:nvSpPr>
      <dsp:spPr>
        <a:xfrm>
          <a:off x="7924563" y="485434"/>
          <a:ext cx="225014" cy="225014"/>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0C3BBAF9-7D85-4A32-B276-EDC6EE8438F2}">
      <dsp:nvSpPr>
        <dsp:cNvPr id="0" name=""/>
        <dsp:cNvSpPr/>
      </dsp:nvSpPr>
      <dsp:spPr>
        <a:xfrm>
          <a:off x="8241629" y="802500"/>
          <a:ext cx="2174191" cy="1164412"/>
        </a:xfrm>
        <a:prstGeom prst="rect">
          <a:avLst/>
        </a:prstGeom>
        <a:noFill/>
        <a:ln>
          <a:noFill/>
        </a:ln>
        <a:effectLst/>
      </dsp:spPr>
      <dsp:style>
        <a:lnRef idx="0">
          <a:scrgbClr r="0" g="0" b="0"/>
        </a:lnRef>
        <a:fillRef idx="0">
          <a:scrgbClr r="0" g="0" b="0"/>
        </a:fillRef>
        <a:effectRef idx="0">
          <a:scrgbClr r="0" g="0" b="0"/>
        </a:effectRef>
        <a:fontRef idx="minor"/>
      </dsp:style>
    </dsp:sp>
    <dsp:sp modelId="{BCF08D16-027A-46EC-B655-D0ED46BF5D80}">
      <dsp:nvSpPr>
        <dsp:cNvPr id="0" name=""/>
        <dsp:cNvSpPr/>
      </dsp:nvSpPr>
      <dsp:spPr>
        <a:xfrm>
          <a:off x="8241629" y="393382"/>
          <a:ext cx="2174191" cy="40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0" i="1" kern="1200" dirty="0">
              <a:solidFill>
                <a:schemeClr val="bg1"/>
              </a:solidFill>
            </a:rPr>
            <a:t>1966</a:t>
          </a:r>
        </a:p>
      </dsp:txBody>
      <dsp:txXfrm>
        <a:off x="8241629" y="393382"/>
        <a:ext cx="2174191" cy="409117"/>
      </dsp:txXfrm>
    </dsp:sp>
    <dsp:sp modelId="{54005766-1D32-4914-B3E1-C7493C50A476}">
      <dsp:nvSpPr>
        <dsp:cNvPr id="0" name=""/>
        <dsp:cNvSpPr/>
      </dsp:nvSpPr>
      <dsp:spPr>
        <a:xfrm>
          <a:off x="8037070" y="802500"/>
          <a:ext cx="0" cy="116441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E12F5DB-B643-4936-AA5F-005C955A04ED}">
      <dsp:nvSpPr>
        <dsp:cNvPr id="0" name=""/>
        <dsp:cNvSpPr/>
      </dsp:nvSpPr>
      <dsp:spPr>
        <a:xfrm>
          <a:off x="7999532" y="1930091"/>
          <a:ext cx="73641" cy="7364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584AC-334C-4D98-9E88-D4EE344FF90D}">
      <dsp:nvSpPr>
        <dsp:cNvPr id="0" name=""/>
        <dsp:cNvSpPr/>
      </dsp:nvSpPr>
      <dsp:spPr>
        <a:xfrm>
          <a:off x="1632861" y="1355761"/>
          <a:ext cx="1637125" cy="1609473"/>
        </a:xfrm>
        <a:prstGeom prst="rect">
          <a:avLst/>
        </a:prstGeom>
        <a:noFill/>
        <a:ln>
          <a:solidFill>
            <a:schemeClr val="bg1"/>
          </a:solidFill>
          <a:prstDash val="sysDash"/>
        </a:ln>
        <a:effectLst/>
      </dsp:spPr>
      <dsp:style>
        <a:lnRef idx="0">
          <a:scrgbClr r="0" g="0" b="0"/>
        </a:lnRef>
        <a:fillRef idx="1">
          <a:scrgbClr r="0" g="0" b="0"/>
        </a:fillRef>
        <a:effectRef idx="0">
          <a:scrgbClr r="0" g="0" b="0"/>
        </a:effectRef>
        <a:fontRef idx="minor"/>
      </dsp:style>
    </dsp:sp>
    <dsp:sp modelId="{2E004ED0-9912-4313-AFA2-7904C1513343}">
      <dsp:nvSpPr>
        <dsp:cNvPr id="0" name=""/>
        <dsp:cNvSpPr/>
      </dsp:nvSpPr>
      <dsp:spPr>
        <a:xfrm>
          <a:off x="2172707" y="678792"/>
          <a:ext cx="2088275" cy="2021071"/>
        </a:xfrm>
        <a:prstGeom prst="rect">
          <a:avLst/>
        </a:prstGeom>
        <a:blipFill>
          <a:blip xmlns:r="http://schemas.openxmlformats.org/officeDocument/2006/relationships" r:embed="rId1"/>
          <a:srcRect/>
          <a:stretch>
            <a:fillRect t="-2000" b="-2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947764-D5E2-4B83-8EAA-EA54408B4F84}">
      <dsp:nvSpPr>
        <dsp:cNvPr id="0" name=""/>
        <dsp:cNvSpPr/>
      </dsp:nvSpPr>
      <dsp:spPr>
        <a:xfrm>
          <a:off x="1699142" y="2908719"/>
          <a:ext cx="2917851" cy="86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Half Helmet</a:t>
          </a:r>
        </a:p>
        <a:p>
          <a:pPr marL="0" lvl="0" indent="0" algn="ctr" defTabSz="800100">
            <a:lnSpc>
              <a:spcPct val="100000"/>
            </a:lnSpc>
            <a:spcBef>
              <a:spcPct val="0"/>
            </a:spcBef>
            <a:spcAft>
              <a:spcPct val="35000"/>
            </a:spcAft>
            <a:buNone/>
            <a:defRPr cap="all"/>
          </a:pPr>
          <a:endParaRPr lang="en-US" sz="1800" kern="1200" cap="none" dirty="0"/>
        </a:p>
      </dsp:txBody>
      <dsp:txXfrm>
        <a:off x="1699142" y="2908719"/>
        <a:ext cx="2917851" cy="862669"/>
      </dsp:txXfrm>
    </dsp:sp>
    <dsp:sp modelId="{D24D21FC-62C1-4CB3-8209-8661C3C79008}">
      <dsp:nvSpPr>
        <dsp:cNvPr id="0" name=""/>
        <dsp:cNvSpPr/>
      </dsp:nvSpPr>
      <dsp:spPr>
        <a:xfrm>
          <a:off x="6664689" y="3510755"/>
          <a:ext cx="1213872" cy="1213872"/>
        </a:xfrm>
        <a:prstGeom prst="rect">
          <a:avLst/>
        </a:prstGeom>
        <a:noFill/>
        <a:ln>
          <a:solidFill>
            <a:schemeClr val="bg1"/>
          </a:solidFill>
          <a:prstDash val="sysDash"/>
        </a:ln>
        <a:effectLst/>
      </dsp:spPr>
      <dsp:style>
        <a:lnRef idx="0">
          <a:scrgbClr r="0" g="0" b="0"/>
        </a:lnRef>
        <a:fillRef idx="1">
          <a:scrgbClr r="0" g="0" b="0"/>
        </a:fillRef>
        <a:effectRef idx="0">
          <a:scrgbClr r="0" g="0" b="0"/>
        </a:effectRef>
        <a:fontRef idx="minor"/>
      </dsp:style>
    </dsp:sp>
    <dsp:sp modelId="{E1CCDF7A-EBE7-495D-AEE1-FE9FEEA33C81}">
      <dsp:nvSpPr>
        <dsp:cNvPr id="0" name=""/>
        <dsp:cNvSpPr/>
      </dsp:nvSpPr>
      <dsp:spPr>
        <a:xfrm>
          <a:off x="4773411" y="499123"/>
          <a:ext cx="2920887" cy="2609838"/>
        </a:xfrm>
        <a:prstGeom prst="rect">
          <a:avLst/>
        </a:prstGeom>
        <a:blipFill>
          <a:blip xmlns:r="http://schemas.openxmlformats.org/officeDocument/2006/relationships" r:embed="rId2"/>
          <a:srcRect/>
          <a:stretch>
            <a:fillRect l="-8000" r="-8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26A24F-F4FA-4000-B231-980697CE6BC5}">
      <dsp:nvSpPr>
        <dsp:cNvPr id="0" name=""/>
        <dsp:cNvSpPr/>
      </dsp:nvSpPr>
      <dsp:spPr>
        <a:xfrm>
          <a:off x="5291385" y="2958175"/>
          <a:ext cx="1989955" cy="30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3/4 Helmet</a:t>
          </a:r>
        </a:p>
        <a:p>
          <a:pPr marL="0" lvl="0" indent="0" algn="ctr" defTabSz="800100">
            <a:lnSpc>
              <a:spcPct val="100000"/>
            </a:lnSpc>
            <a:spcBef>
              <a:spcPct val="0"/>
            </a:spcBef>
            <a:spcAft>
              <a:spcPct val="35000"/>
            </a:spcAft>
            <a:buNone/>
            <a:defRPr cap="all"/>
          </a:pPr>
          <a:endParaRPr lang="en-US" sz="1800" kern="1200" cap="none" dirty="0"/>
        </a:p>
      </dsp:txBody>
      <dsp:txXfrm>
        <a:off x="5291385" y="2958175"/>
        <a:ext cx="1989955" cy="302900"/>
      </dsp:txXfrm>
    </dsp:sp>
    <dsp:sp modelId="{150E4B2C-C413-4BF2-BE44-61CABB4D422E}">
      <dsp:nvSpPr>
        <dsp:cNvPr id="0" name=""/>
        <dsp:cNvSpPr/>
      </dsp:nvSpPr>
      <dsp:spPr>
        <a:xfrm>
          <a:off x="2894697" y="4844168"/>
          <a:ext cx="1213872" cy="1213872"/>
        </a:xfrm>
        <a:prstGeom prst="rect">
          <a:avLst/>
        </a:prstGeom>
        <a:noFill/>
        <a:ln>
          <a:solidFill>
            <a:schemeClr val="bg1"/>
          </a:solidFill>
          <a:prstDash val="sysDash"/>
        </a:ln>
        <a:effectLst/>
      </dsp:spPr>
      <dsp:style>
        <a:lnRef idx="0">
          <a:scrgbClr r="0" g="0" b="0"/>
        </a:lnRef>
        <a:fillRef idx="1">
          <a:scrgbClr r="0" g="0" b="0"/>
        </a:fillRef>
        <a:effectRef idx="0">
          <a:scrgbClr r="0" g="0" b="0"/>
        </a:effectRef>
        <a:fontRef idx="minor"/>
      </dsp:style>
    </dsp:sp>
    <dsp:sp modelId="{338E22CF-4E7D-49DB-8D62-BFBE95644B7C}">
      <dsp:nvSpPr>
        <dsp:cNvPr id="0" name=""/>
        <dsp:cNvSpPr/>
      </dsp:nvSpPr>
      <dsp:spPr>
        <a:xfrm>
          <a:off x="630921" y="3815966"/>
          <a:ext cx="2351783" cy="2106161"/>
        </a:xfrm>
        <a:prstGeom prst="rect">
          <a:avLst/>
        </a:prstGeom>
        <a:blipFill>
          <a:blip xmlns:r="http://schemas.openxmlformats.org/officeDocument/2006/relationships" r:embed="rId3"/>
          <a:srcRect/>
          <a:stretch>
            <a:fillRect t="-2000" b="-2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04CA18-7F92-4C8F-B31C-B8DC9BFFC00B}">
      <dsp:nvSpPr>
        <dsp:cNvPr id="0" name=""/>
        <dsp:cNvSpPr/>
      </dsp:nvSpPr>
      <dsp:spPr>
        <a:xfrm>
          <a:off x="610577" y="6026816"/>
          <a:ext cx="2401318" cy="220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Full Face Helmet</a:t>
          </a:r>
        </a:p>
        <a:p>
          <a:pPr marL="0" lvl="0" indent="0" algn="ctr" defTabSz="800100">
            <a:lnSpc>
              <a:spcPct val="100000"/>
            </a:lnSpc>
            <a:spcBef>
              <a:spcPct val="0"/>
            </a:spcBef>
            <a:spcAft>
              <a:spcPct val="35000"/>
            </a:spcAft>
            <a:buNone/>
            <a:defRPr cap="all"/>
          </a:pPr>
          <a:endParaRPr lang="en-US" sz="1800" kern="1200" cap="none" dirty="0"/>
        </a:p>
      </dsp:txBody>
      <dsp:txXfrm>
        <a:off x="610577" y="6026816"/>
        <a:ext cx="2401318" cy="220447"/>
      </dsp:txXfrm>
    </dsp:sp>
    <dsp:sp modelId="{FB9B0F2E-A209-4355-A025-0CC7EDD3BBA7}">
      <dsp:nvSpPr>
        <dsp:cNvPr id="0" name=""/>
        <dsp:cNvSpPr/>
      </dsp:nvSpPr>
      <dsp:spPr>
        <a:xfrm>
          <a:off x="4707125" y="4182614"/>
          <a:ext cx="1213872" cy="1213872"/>
        </a:xfrm>
        <a:prstGeom prst="rect">
          <a:avLst/>
        </a:prstGeom>
        <a:noFill/>
        <a:ln>
          <a:solidFill>
            <a:schemeClr val="bg1"/>
          </a:solidFill>
          <a:prstDash val="sysDash"/>
        </a:ln>
        <a:effectLst/>
      </dsp:spPr>
      <dsp:style>
        <a:lnRef idx="0">
          <a:scrgbClr r="0" g="0" b="0"/>
        </a:lnRef>
        <a:fillRef idx="1">
          <a:scrgbClr r="0" g="0" b="0"/>
        </a:fillRef>
        <a:effectRef idx="0">
          <a:scrgbClr r="0" g="0" b="0"/>
        </a:effectRef>
        <a:fontRef idx="minor"/>
      </dsp:style>
    </dsp:sp>
    <dsp:sp modelId="{65ED3257-C9EC-49C5-B86D-6D93DABEBEEB}">
      <dsp:nvSpPr>
        <dsp:cNvPr id="0" name=""/>
        <dsp:cNvSpPr/>
      </dsp:nvSpPr>
      <dsp:spPr>
        <a:xfrm>
          <a:off x="5551680" y="3790520"/>
          <a:ext cx="2189718" cy="2167319"/>
        </a:xfrm>
        <a:prstGeom prst="rect">
          <a:avLst/>
        </a:prstGeom>
        <a:blipFill>
          <a:blip xmlns:r="http://schemas.openxmlformats.org/officeDocument/2006/relationships" r:embed="rId4"/>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4D16BE-1508-46AB-8E58-77F8E5A2FFCC}">
      <dsp:nvSpPr>
        <dsp:cNvPr id="0" name=""/>
        <dsp:cNvSpPr/>
      </dsp:nvSpPr>
      <dsp:spPr>
        <a:xfrm>
          <a:off x="5728588" y="6047553"/>
          <a:ext cx="1989955" cy="15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Novelty Helmet</a:t>
          </a:r>
        </a:p>
      </dsp:txBody>
      <dsp:txXfrm>
        <a:off x="5728588" y="6047553"/>
        <a:ext cx="1989955" cy="1501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D2B29-4977-4B70-ABE9-215A9E804015}">
      <dsp:nvSpPr>
        <dsp:cNvPr id="0" name=""/>
        <dsp:cNvSpPr/>
      </dsp:nvSpPr>
      <dsp:spPr>
        <a:xfrm>
          <a:off x="0" y="329990"/>
          <a:ext cx="4535487" cy="1160655"/>
        </a:xfrm>
        <a:prstGeom prst="rect">
          <a:avLst/>
        </a:prstGeom>
        <a:noFill/>
        <a:ln w="22225">
          <a:noFill/>
        </a:ln>
        <a:effectLst/>
      </dsp:spPr>
      <dsp:style>
        <a:lnRef idx="0">
          <a:scrgbClr r="0" g="0" b="0"/>
        </a:lnRef>
        <a:fillRef idx="1">
          <a:scrgbClr r="0" g="0" b="0"/>
        </a:fillRef>
        <a:effectRef idx="0">
          <a:scrgbClr r="0" g="0" b="0"/>
        </a:effectRef>
        <a:fontRef idx="minor"/>
      </dsp:style>
    </dsp:sp>
    <dsp:sp modelId="{6C7A9EF9-02EB-4D4D-A251-EC3A2F0EFD57}">
      <dsp:nvSpPr>
        <dsp:cNvPr id="0" name=""/>
        <dsp:cNvSpPr/>
      </dsp:nvSpPr>
      <dsp:spPr>
        <a:xfrm>
          <a:off x="351098" y="591137"/>
          <a:ext cx="638360" cy="63836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6FEABD-B159-4827-91AC-07F0FC9EFC37}">
      <dsp:nvSpPr>
        <dsp:cNvPr id="0" name=""/>
        <dsp:cNvSpPr/>
      </dsp:nvSpPr>
      <dsp:spPr>
        <a:xfrm>
          <a:off x="988699" y="452172"/>
          <a:ext cx="3194929" cy="116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36" tIns="122836" rIns="122836" bIns="122836" numCol="1" spcCol="1270" anchor="ctr" anchorCtr="0">
          <a:noAutofit/>
        </a:bodyPr>
        <a:lstStyle/>
        <a:p>
          <a:pPr marL="0" lvl="0" indent="0" algn="l" defTabSz="889000">
            <a:lnSpc>
              <a:spcPct val="100000"/>
            </a:lnSpc>
            <a:spcBef>
              <a:spcPct val="0"/>
            </a:spcBef>
            <a:spcAft>
              <a:spcPct val="35000"/>
            </a:spcAft>
            <a:buNone/>
          </a:pPr>
          <a:r>
            <a:rPr lang="en-US" sz="2000" b="1" i="0" kern="1200" dirty="0">
              <a:solidFill>
                <a:schemeClr val="bg1"/>
              </a:solidFill>
            </a:rPr>
            <a:t>Email</a:t>
          </a:r>
        </a:p>
        <a:p>
          <a:pPr marL="0" lvl="0" indent="0" algn="l" defTabSz="889000">
            <a:lnSpc>
              <a:spcPct val="100000"/>
            </a:lnSpc>
            <a:spcBef>
              <a:spcPct val="0"/>
            </a:spcBef>
            <a:spcAft>
              <a:spcPct val="35000"/>
            </a:spcAft>
            <a:buNone/>
          </a:pPr>
          <a:r>
            <a:rPr lang="en-US" sz="2000" kern="1200" dirty="0">
              <a:solidFill>
                <a:schemeClr val="bg1"/>
              </a:solidFill>
            </a:rPr>
            <a:t>smarterusa@gmail.com</a:t>
          </a:r>
          <a:br>
            <a:rPr lang="en-US" sz="2000" b="0" i="0" kern="1200" dirty="0">
              <a:solidFill>
                <a:schemeClr val="bg1"/>
              </a:solidFill>
            </a:rPr>
          </a:br>
          <a:endParaRPr lang="en-US" sz="1600" b="0" i="0" kern="1200" dirty="0">
            <a:solidFill>
              <a:schemeClr val="bg1"/>
            </a:solidFill>
          </a:endParaRPr>
        </a:p>
      </dsp:txBody>
      <dsp:txXfrm>
        <a:off x="988699" y="452172"/>
        <a:ext cx="3194929" cy="1160655"/>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8FA38E-9F41-1A45-879F-0B93BA5093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6F016A96-BC72-0640-9AEE-870574F388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B0B091C-A27C-3C4B-82F1-DDBD9A0282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01FC8B-EC93-C64D-BBD2-37E30DAF45BC}" type="slidenum">
              <a:rPr lang="en-US" smtClean="0"/>
              <a:t>‹#›</a:t>
            </a:fld>
            <a:endParaRPr lang="en-US" dirty="0"/>
          </a:p>
        </p:txBody>
      </p:sp>
      <p:sp>
        <p:nvSpPr>
          <p:cNvPr id="3" name="Date Placeholder 2">
            <a:extLst>
              <a:ext uri="{FF2B5EF4-FFF2-40B4-BE49-F238E27FC236}">
                <a16:creationId xmlns:a16="http://schemas.microsoft.com/office/drawing/2014/main" id="{587D4734-4CAE-4B5B-A5BF-2204F73025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15A48E-F7AD-43EC-AC50-8729FE3865BE}" type="datetimeFigureOut">
              <a:rPr lang="en-US" smtClean="0"/>
              <a:t>9/19/2024</a:t>
            </a:fld>
            <a:endParaRPr lang="en-US"/>
          </a:p>
        </p:txBody>
      </p:sp>
    </p:spTree>
    <p:extLst>
      <p:ext uri="{BB962C8B-B14F-4D97-AF65-F5344CB8AC3E}">
        <p14:creationId xmlns:p14="http://schemas.microsoft.com/office/powerpoint/2010/main" val="3960811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5F854-E2CE-6F4E-A0CF-CB175674CF4C}" type="datetimeFigureOut">
              <a:rPr lang="en-US" smtClean="0"/>
              <a:t>9/19/2024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111EE-B1CE-3F40-8B0E-AB6A92B85452}" type="slidenum">
              <a:rPr lang="en-US" smtClean="0"/>
              <a:t>‹#›</a:t>
            </a:fld>
            <a:endParaRPr lang="en-US" dirty="0"/>
          </a:p>
        </p:txBody>
      </p:sp>
    </p:spTree>
    <p:extLst>
      <p:ext uri="{BB962C8B-B14F-4D97-AF65-F5344CB8AC3E}">
        <p14:creationId xmlns:p14="http://schemas.microsoft.com/office/powerpoint/2010/main" val="165684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gvsport.com/blog/helmets/the-ece-helmet-standard.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tsb.gov/news/events/Documents/ab07_motorcycle_safety_rec_ltr-H07_38.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amortization.org/inflation/year.php?year=200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ao.gov/assets/d1342.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ca.com/"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scca.com/pages/dr-george-snively" TargetMode="External"/><Relationship Id="rId4" Type="http://schemas.openxmlformats.org/officeDocument/2006/relationships/hyperlink" Target="https://smf.org/abou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Xu</a:t>
            </a:r>
          </a:p>
        </p:txBody>
      </p:sp>
      <p:sp>
        <p:nvSpPr>
          <p:cNvPr id="4" name="Slide Number Placeholder 3"/>
          <p:cNvSpPr>
            <a:spLocks noGrp="1"/>
          </p:cNvSpPr>
          <p:nvPr>
            <p:ph type="sldNum" sz="quarter" idx="5"/>
          </p:nvPr>
        </p:nvSpPr>
        <p:spPr/>
        <p:txBody>
          <a:bodyPr/>
          <a:lstStyle/>
          <a:p>
            <a:fld id="{07D111EE-B1CE-3F40-8B0E-AB6A92B85452}" type="slidenum">
              <a:rPr lang="en-US" smtClean="0"/>
              <a:t>1</a:t>
            </a:fld>
            <a:endParaRPr lang="en-US" dirty="0"/>
          </a:p>
        </p:txBody>
      </p:sp>
    </p:spTree>
    <p:extLst>
      <p:ext uri="{BB962C8B-B14F-4D97-AF65-F5344CB8AC3E}">
        <p14:creationId xmlns:p14="http://schemas.microsoft.com/office/powerpoint/2010/main" val="1388523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DeAnna</a:t>
            </a:r>
          </a:p>
          <a:p>
            <a:endParaRPr lang="en-US" b="0" i="0" dirty="0">
              <a:solidFill>
                <a:srgbClr val="212529"/>
              </a:solidFill>
              <a:effectLst/>
              <a:highlight>
                <a:srgbClr val="FFFFFF"/>
              </a:highlight>
              <a:latin typeface="-apple-system"/>
            </a:endParaRPr>
          </a:p>
          <a:p>
            <a:r>
              <a:rPr lang="en-US" b="0" i="0" dirty="0">
                <a:solidFill>
                  <a:srgbClr val="212529"/>
                </a:solidFill>
                <a:effectLst/>
                <a:highlight>
                  <a:srgbClr val="FFFFFF"/>
                </a:highlight>
                <a:latin typeface="-apple-system"/>
              </a:rPr>
              <a:t>The face shield penetration test applies to full face motorcycle, special application racing and kart racing helmets. The face shield is affixed to the helmet and shot along the center line in three separate places with an air rifle using a sharp icons soft lead pellet. Pellet speed will be approximately 500 kph. For both types of shield the pellet must not penetrate, and for the racing helmet any resulting "bump" on the inside of the shield must not exceed 2.5 mm.</a:t>
            </a:r>
          </a:p>
          <a:p>
            <a:endParaRPr lang="en-US" b="0" i="0" dirty="0">
              <a:solidFill>
                <a:srgbClr val="212529"/>
              </a:solidFill>
              <a:effectLst/>
              <a:highlight>
                <a:srgbClr val="FFFFFF"/>
              </a:highlight>
              <a:latin typeface="-apple-system"/>
            </a:endParaRPr>
          </a:p>
          <a:p>
            <a:r>
              <a:rPr lang="en-US" b="0" i="0" dirty="0">
                <a:solidFill>
                  <a:srgbClr val="212529"/>
                </a:solidFill>
                <a:effectLst/>
                <a:highlight>
                  <a:srgbClr val="FFFFFF"/>
                </a:highlight>
                <a:latin typeface="-apple-system"/>
              </a:rPr>
              <a:t>The flame resistance test applies to special application racing helmets only. The test is conducted using a propane flame of approximately 790 degrees centigrade. The flame is applied to the shell, trim, chin strap and face shield for a specified number of seconds, and any resulting fire must self extinguish within a specified time after flame removal. During the whole process the temperature of the interior lining of the helmet must not exceed 70 degrees centigrade.</a:t>
            </a:r>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10</a:t>
            </a:fld>
            <a:endParaRPr lang="en-US" dirty="0"/>
          </a:p>
        </p:txBody>
      </p:sp>
    </p:spTree>
    <p:extLst>
      <p:ext uri="{BB962C8B-B14F-4D97-AF65-F5344CB8AC3E}">
        <p14:creationId xmlns:p14="http://schemas.microsoft.com/office/powerpoint/2010/main" val="2964852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DeAnna</a:t>
            </a:r>
          </a:p>
          <a:p>
            <a:endParaRPr lang="en-US" b="0" i="0" dirty="0">
              <a:solidFill>
                <a:srgbClr val="0A0A0A"/>
              </a:solidFill>
              <a:effectLst/>
              <a:highlight>
                <a:srgbClr val="FFFFFF"/>
              </a:highlight>
              <a:latin typeface="proxima-nova"/>
            </a:endParaRPr>
          </a:p>
          <a:p>
            <a:r>
              <a:rPr lang="en-US" b="0" i="0" dirty="0">
                <a:solidFill>
                  <a:srgbClr val="0A0A0A"/>
                </a:solidFill>
                <a:effectLst/>
                <a:highlight>
                  <a:srgbClr val="FFFFFF"/>
                </a:highlight>
                <a:latin typeface="proxima-nova"/>
              </a:rPr>
              <a:t>SNELL Voluntary doesn’t mean it's more lenient. Snell not only utilizes flat and hemispheric anvils but also uses edge anvils, which heavily concentrate the strike force delivered to a helmet. Still, Snell maintains a 275 g limit for impact energy management.</a:t>
            </a:r>
          </a:p>
          <a:p>
            <a:r>
              <a:rPr lang="en-US" b="0" i="0" dirty="0">
                <a:solidFill>
                  <a:srgbClr val="0A0A0A"/>
                </a:solidFill>
                <a:effectLst/>
                <a:highlight>
                  <a:srgbClr val="FFFFFF"/>
                </a:highlight>
                <a:latin typeface="proxima-nova"/>
              </a:rPr>
              <a:t>Technicians also evaluate chin bar rigidity, positional stability, shell and face shield penetration resistance, and emergency removability. Attachments protruding 7 mm beyond the shell’s surface, such as aerodynamic spoilers and winglets, must break away under impact and internal rivets can’t potentially lacerate the rider’s head.</a:t>
            </a:r>
          </a:p>
          <a:p>
            <a:r>
              <a:rPr lang="en-US" b="0" i="0" dirty="0">
                <a:solidFill>
                  <a:srgbClr val="0A0A0A"/>
                </a:solidFill>
                <a:effectLst/>
                <a:highlight>
                  <a:srgbClr val="FFFFFF"/>
                </a:highlight>
                <a:latin typeface="proxima-nova"/>
              </a:rPr>
              <a:t>In October 2018, Snell implemented M2020R in Europe and M2020D in the United States and Japan. It will phase out both standards and introduce M2025D and M2025R by October 2024.</a:t>
            </a:r>
          </a:p>
          <a:p>
            <a:r>
              <a:rPr lang="en-US" b="0" i="0" dirty="0">
                <a:solidFill>
                  <a:srgbClr val="0A0A0A"/>
                </a:solidFill>
                <a:effectLst/>
                <a:highlight>
                  <a:srgbClr val="FFFFFF"/>
                </a:highlight>
                <a:latin typeface="proxima-nova"/>
              </a:rPr>
              <a:t>The new regulations will adopt oblique impact tests championed by ECE 22.06. The test requires technicians to drop a helmet onto a 45-degree platform (lined with 80-grit sandpaper) at 8.0 meters per second (17.9 mph). The head form’s rotational acceleration magnitude can’t exceed 10,000 radians per second squared and the calculated Brain Injury Criterion (</a:t>
            </a:r>
            <a:r>
              <a:rPr lang="en-US" b="0" i="0" dirty="0" err="1">
                <a:solidFill>
                  <a:srgbClr val="0A0A0A"/>
                </a:solidFill>
                <a:effectLst/>
                <a:highlight>
                  <a:srgbClr val="FFFFFF"/>
                </a:highlight>
                <a:latin typeface="proxima-nova"/>
              </a:rPr>
              <a:t>BrIC</a:t>
            </a:r>
            <a:r>
              <a:rPr lang="en-US" b="0" i="0" dirty="0">
                <a:solidFill>
                  <a:srgbClr val="0A0A0A"/>
                </a:solidFill>
                <a:effectLst/>
                <a:highlight>
                  <a:srgbClr val="FFFFFF"/>
                </a:highlight>
                <a:latin typeface="proxima-nova"/>
              </a:rPr>
              <a:t>) can’t surpass 0.78.</a:t>
            </a:r>
          </a:p>
          <a:p>
            <a:endParaRPr lang="en-US" b="0" i="0" dirty="0">
              <a:solidFill>
                <a:srgbClr val="0A0A0A"/>
              </a:solidFill>
              <a:effectLst/>
              <a:highlight>
                <a:srgbClr val="FFFFFF"/>
              </a:highlight>
              <a:latin typeface="proxima-nova"/>
            </a:endParaRPr>
          </a:p>
          <a:p>
            <a:r>
              <a:rPr lang="en-US" b="0" i="0" dirty="0">
                <a:solidFill>
                  <a:srgbClr val="0A0A0A"/>
                </a:solidFill>
                <a:effectLst/>
                <a:highlight>
                  <a:srgbClr val="FFFFFF"/>
                </a:highlight>
                <a:latin typeface="proxima-nova"/>
              </a:rPr>
              <a:t>ECE - Under previous 22.05 testing, a helmet dropped from a height of three meters at 7.5 meters per second (17 mph) couldn’t transfer more than 275 g of energy. Those parameters remain in place today, but ECE 22.06 also adds slow-speed and high-speed tests. Both tests drop a helmeted head form from four meters high. The former reaches speeds of 6 meters per second (13 mph) and only allows 180 g of transferred force. The latter reaches speeds up to 8.2 meters per second (18 mph) and the energy measured can’t exceed 275 g. </a:t>
            </a:r>
          </a:p>
          <a:p>
            <a:r>
              <a:rPr lang="en-US" b="0" i="0" dirty="0">
                <a:solidFill>
                  <a:srgbClr val="0A0A0A"/>
                </a:solidFill>
                <a:effectLst/>
                <a:highlight>
                  <a:srgbClr val="FFFFFF"/>
                </a:highlight>
                <a:latin typeface="proxima-nova"/>
              </a:rPr>
              <a:t>Because motorcycle crashes don’t exclusively result in direct blows to the head, the new regulations also integrate oblique impact tests. Performed at a 45-degree angle, the tests determine a helmet’s ability to manage rotational forces.</a:t>
            </a:r>
          </a:p>
          <a:p>
            <a:r>
              <a:rPr lang="en-US" b="0" i="0" dirty="0">
                <a:solidFill>
                  <a:srgbClr val="0A0A0A"/>
                </a:solidFill>
                <a:effectLst/>
                <a:highlight>
                  <a:srgbClr val="FFFFFF"/>
                </a:highlight>
                <a:latin typeface="proxima-nova"/>
              </a:rPr>
              <a:t>ECE 22.05 restricted technicians to striking helmets at six fixed spots. Many skeptics believed manufacturers could beat the system by reinforcing those specified areas. Now, testers can randomly select 18 different points on the helmet to evaluate, foiling any corner-cutting attempts.</a:t>
            </a:r>
          </a:p>
          <a:p>
            <a:endParaRPr lang="en-US" b="0" i="0" dirty="0">
              <a:solidFill>
                <a:srgbClr val="0A0A0A"/>
              </a:solidFill>
              <a:effectLst/>
              <a:highlight>
                <a:srgbClr val="FFFFFF"/>
              </a:highlight>
              <a:latin typeface="proxima-nova"/>
            </a:endParaRPr>
          </a:p>
          <a:p>
            <a:r>
              <a:rPr lang="en-US" b="0" i="0" dirty="0">
                <a:solidFill>
                  <a:srgbClr val="0A0A0A"/>
                </a:solidFill>
                <a:effectLst/>
                <a:highlight>
                  <a:srgbClr val="FFFFFF"/>
                </a:highlight>
                <a:latin typeface="proxima-nova"/>
              </a:rPr>
              <a:t>DOT – Self Certified claim DOT for their own products</a:t>
            </a:r>
          </a:p>
          <a:p>
            <a:r>
              <a:rPr lang="en-US" dirty="0"/>
              <a:t>FIM FRHPhe-02 – FIM Racing Homologation </a:t>
            </a:r>
            <a:r>
              <a:rPr lang="en-US" dirty="0" err="1"/>
              <a:t>Programme</a:t>
            </a:r>
            <a:r>
              <a:rPr lang="en-US" dirty="0"/>
              <a:t> oversees all helmets worn by riders in the FIM sanctioned race series.</a:t>
            </a:r>
          </a:p>
          <a:p>
            <a:pPr marL="171450" indent="-171450">
              <a:buFont typeface="Arial" panose="020B0604020202020204" pitchFamily="34" charset="0"/>
              <a:buChar char="•"/>
            </a:pPr>
            <a:r>
              <a:rPr lang="en-US" dirty="0"/>
              <a:t>FRHPhe-01 appeared in MotoGP grid in 2019, required by circuit racing series by 2020	</a:t>
            </a:r>
          </a:p>
          <a:p>
            <a:pPr marL="171450" indent="-171450">
              <a:buFont typeface="Arial" panose="020B0604020202020204" pitchFamily="34" charset="0"/>
              <a:buChar char="•"/>
            </a:pPr>
            <a:r>
              <a:rPr lang="en-US" dirty="0"/>
              <a:t>FRHPhe-02 helmets are recommended for the 2025 season and mandatory in 2026</a:t>
            </a:r>
          </a:p>
          <a:p>
            <a:pPr marL="457200" lvl="1" indent="0">
              <a:buFont typeface="Arial" panose="020B0604020202020204" pitchFamily="34" charset="0"/>
              <a:buNone/>
            </a:pPr>
            <a:r>
              <a:rPr lang="en-US" dirty="0"/>
              <a:t>Incorporates oblique and anvil impact tests and updated threshold requirements 		for both on and off-road disciplines</a:t>
            </a:r>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b="0" i="0" dirty="0">
                <a:solidFill>
                  <a:srgbClr val="000000"/>
                </a:solidFill>
                <a:effectLst/>
                <a:highlight>
                  <a:srgbClr val="FFFFFF"/>
                </a:highlight>
                <a:latin typeface="georgia" panose="02040502050405020303" pitchFamily="18" charset="0"/>
              </a:rPr>
              <a:t>The most common rating version is the 5th amendment ECE 22.05 that was implemented in March 2005, but it’s revised to ECE 22.06 (the 6th iteration) in June 2020. The new ECE 22.06 helmet rating standard has been in force since January 2022</a:t>
            </a:r>
          </a:p>
          <a:p>
            <a:pPr marL="457200" lvl="1" indent="0">
              <a:buFont typeface="Arial" panose="020B0604020202020204" pitchFamily="34" charset="0"/>
              <a:buNone/>
            </a:pPr>
            <a:endParaRPr lang="en-US" b="0" i="0" dirty="0">
              <a:solidFill>
                <a:srgbClr val="000000"/>
              </a:solidFill>
              <a:effectLst/>
              <a:highlight>
                <a:srgbClr val="FFFFFF"/>
              </a:highlight>
              <a:latin typeface="georgia" panose="02040502050405020303" pitchFamily="18" charset="0"/>
            </a:endParaRPr>
          </a:p>
          <a:p>
            <a:pPr marL="457200" lvl="1" indent="0">
              <a:buFont typeface="Arial" panose="020B0604020202020204" pitchFamily="34" charset="0"/>
              <a:buNone/>
            </a:pPr>
            <a:r>
              <a:rPr lang="en-US" dirty="0">
                <a:hlinkClick r:id="rId3"/>
              </a:rPr>
              <a:t>The ECE Helmet Standard: New Developments and Updates in 2024 - AGVSPORT</a:t>
            </a:r>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11</a:t>
            </a:fld>
            <a:endParaRPr lang="en-US" dirty="0"/>
          </a:p>
        </p:txBody>
      </p:sp>
    </p:spTree>
    <p:extLst>
      <p:ext uri="{BB962C8B-B14F-4D97-AF65-F5344CB8AC3E}">
        <p14:creationId xmlns:p14="http://schemas.microsoft.com/office/powerpoint/2010/main" val="2543541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Xu</a:t>
            </a:r>
          </a:p>
        </p:txBody>
      </p:sp>
      <p:sp>
        <p:nvSpPr>
          <p:cNvPr id="4" name="Slide Number Placeholder 3"/>
          <p:cNvSpPr>
            <a:spLocks noGrp="1"/>
          </p:cNvSpPr>
          <p:nvPr>
            <p:ph type="sldNum" sz="quarter" idx="5"/>
          </p:nvPr>
        </p:nvSpPr>
        <p:spPr/>
        <p:txBody>
          <a:bodyPr/>
          <a:lstStyle/>
          <a:p>
            <a:fld id="{07D111EE-B1CE-3F40-8B0E-AB6A92B85452}" type="slidenum">
              <a:rPr lang="en-US" smtClean="0"/>
              <a:t>12</a:t>
            </a:fld>
            <a:endParaRPr lang="en-US" dirty="0"/>
          </a:p>
        </p:txBody>
      </p:sp>
    </p:spTree>
    <p:extLst>
      <p:ext uri="{BB962C8B-B14F-4D97-AF65-F5344CB8AC3E}">
        <p14:creationId xmlns:p14="http://schemas.microsoft.com/office/powerpoint/2010/main" val="214094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Segoe UI" panose="020B0502040204020203" pitchFamily="34" charset="0"/>
              </a:rPr>
              <a:t>Xu</a:t>
            </a:r>
          </a:p>
          <a:p>
            <a:r>
              <a:rPr lang="en-US" dirty="0">
                <a:effectLst/>
                <a:latin typeface="Segoe UI" panose="020B0502040204020203" pitchFamily="34" charset="0"/>
              </a:rPr>
              <a:t>https://explore.dot.gov/views/DV_FARS_MC/Home?%3Aiid=1&amp;%3AisGuestRedirectFromVizportal=y&amp;%3Aembed=y</a:t>
            </a:r>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13</a:t>
            </a:fld>
            <a:endParaRPr lang="en-US" dirty="0"/>
          </a:p>
        </p:txBody>
      </p:sp>
    </p:spTree>
    <p:extLst>
      <p:ext uri="{BB962C8B-B14F-4D97-AF65-F5344CB8AC3E}">
        <p14:creationId xmlns:p14="http://schemas.microsoft.com/office/powerpoint/2010/main" val="180241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Xu</a:t>
            </a:r>
          </a:p>
        </p:txBody>
      </p:sp>
      <p:sp>
        <p:nvSpPr>
          <p:cNvPr id="4" name="Slide Number Placeholder 3"/>
          <p:cNvSpPr>
            <a:spLocks noGrp="1"/>
          </p:cNvSpPr>
          <p:nvPr>
            <p:ph type="sldNum" sz="quarter" idx="5"/>
          </p:nvPr>
        </p:nvSpPr>
        <p:spPr/>
        <p:txBody>
          <a:bodyPr/>
          <a:lstStyle/>
          <a:p>
            <a:fld id="{07D111EE-B1CE-3F40-8B0E-AB6A92B85452}" type="slidenum">
              <a:rPr lang="en-US" smtClean="0"/>
              <a:t>14</a:t>
            </a:fld>
            <a:endParaRPr lang="en-US" dirty="0"/>
          </a:p>
        </p:txBody>
      </p:sp>
    </p:spTree>
    <p:extLst>
      <p:ext uri="{BB962C8B-B14F-4D97-AF65-F5344CB8AC3E}">
        <p14:creationId xmlns:p14="http://schemas.microsoft.com/office/powerpoint/2010/main" val="1683280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444444"/>
                </a:solidFill>
                <a:effectLst/>
                <a:latin typeface="Raleway" pitchFamily="2" charset="0"/>
              </a:rPr>
              <a:t>Xu</a:t>
            </a:r>
          </a:p>
          <a:p>
            <a:r>
              <a:rPr lang="en-US" sz="1800" b="0" i="0" u="none" strike="noStrike" dirty="0">
                <a:solidFill>
                  <a:srgbClr val="444444"/>
                </a:solidFill>
                <a:effectLst/>
                <a:latin typeface="Raleway" pitchFamily="2" charset="0"/>
              </a:rPr>
              <a:t> Bedi, IS (1987) “An evaluation of the methodology and results of JP Goldstein’s study, ‘the effects of motorcycle helmet use on the probability of fatality and the severity of head and neck injuries,’” </a:t>
            </a:r>
            <a:r>
              <a:rPr lang="en-US" sz="1800" b="0" i="1" u="none" strike="noStrike" dirty="0">
                <a:solidFill>
                  <a:srgbClr val="444444"/>
                </a:solidFill>
                <a:effectLst/>
                <a:latin typeface="Raleway" pitchFamily="2" charset="0"/>
              </a:rPr>
              <a:t>Evaluation Review </a:t>
            </a:r>
            <a:r>
              <a:rPr lang="en-US" sz="1800" b="0" i="0" u="none" strike="noStrike" dirty="0">
                <a:solidFill>
                  <a:srgbClr val="444444"/>
                </a:solidFill>
                <a:effectLst/>
                <a:latin typeface="Raleway" pitchFamily="2" charset="0"/>
              </a:rPr>
              <a:t>11(5): 670-677</a:t>
            </a:r>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15</a:t>
            </a:fld>
            <a:endParaRPr lang="en-US" dirty="0"/>
          </a:p>
        </p:txBody>
      </p:sp>
    </p:spTree>
    <p:extLst>
      <p:ext uri="{BB962C8B-B14F-4D97-AF65-F5344CB8AC3E}">
        <p14:creationId xmlns:p14="http://schemas.microsoft.com/office/powerpoint/2010/main" val="3082403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444444"/>
                </a:solidFill>
                <a:effectLst/>
                <a:latin typeface="Raleway" pitchFamily="2" charset="0"/>
              </a:rPr>
              <a:t>Xu</a:t>
            </a:r>
          </a:p>
          <a:p>
            <a:r>
              <a:rPr lang="en-US" sz="1800" b="0" i="0" u="none" strike="noStrike" dirty="0">
                <a:solidFill>
                  <a:srgbClr val="444444"/>
                </a:solidFill>
                <a:effectLst/>
                <a:latin typeface="Raleway" pitchFamily="2" charset="0"/>
              </a:rPr>
              <a:t>Rice, TM; </a:t>
            </a:r>
            <a:r>
              <a:rPr lang="en-US" sz="1800" b="0" i="0" u="none" strike="noStrike" dirty="0" err="1">
                <a:solidFill>
                  <a:srgbClr val="444444"/>
                </a:solidFill>
                <a:effectLst/>
                <a:latin typeface="Raleway" pitchFamily="2" charset="0"/>
              </a:rPr>
              <a:t>Troszak</a:t>
            </a:r>
            <a:r>
              <a:rPr lang="en-US" sz="1800" b="0" i="0" u="none" strike="noStrike" dirty="0">
                <a:solidFill>
                  <a:srgbClr val="444444"/>
                </a:solidFill>
                <a:effectLst/>
                <a:latin typeface="Raleway" pitchFamily="2" charset="0"/>
              </a:rPr>
              <a:t>, L; </a:t>
            </a:r>
            <a:r>
              <a:rPr lang="en-US" sz="1800" b="0" i="0" u="none" strike="noStrike" dirty="0" err="1">
                <a:solidFill>
                  <a:srgbClr val="444444"/>
                </a:solidFill>
                <a:effectLst/>
                <a:latin typeface="Raleway" pitchFamily="2" charset="0"/>
              </a:rPr>
              <a:t>Oullet</a:t>
            </a:r>
            <a:r>
              <a:rPr lang="en-US" sz="1800" b="0" i="0" u="none" strike="noStrike" dirty="0">
                <a:solidFill>
                  <a:srgbClr val="444444"/>
                </a:solidFill>
                <a:effectLst/>
                <a:latin typeface="Raleway" pitchFamily="2" charset="0"/>
              </a:rPr>
              <a:t>, JV; Erhardt, T; Smith, GS; Tsai, BW. (2016) “Motorcycle helmet use and the risk of head, neck, and fatal injury: revisiting the Hurt study,” </a:t>
            </a:r>
            <a:r>
              <a:rPr lang="en-US" sz="1800" b="0" i="1" u="none" strike="noStrike" dirty="0">
                <a:solidFill>
                  <a:srgbClr val="444444"/>
                </a:solidFill>
                <a:effectLst/>
                <a:latin typeface="Raleway" pitchFamily="2" charset="0"/>
              </a:rPr>
              <a:t>Accident Analysis and Prevention </a:t>
            </a:r>
            <a:r>
              <a:rPr lang="en-US" sz="1800" b="0" i="0" u="none" strike="noStrike" dirty="0">
                <a:solidFill>
                  <a:srgbClr val="444444"/>
                </a:solidFill>
                <a:effectLst/>
                <a:latin typeface="Raleway" pitchFamily="2" charset="0"/>
              </a:rPr>
              <a:t>91:200-207.</a:t>
            </a:r>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16</a:t>
            </a:fld>
            <a:endParaRPr lang="en-US" dirty="0"/>
          </a:p>
        </p:txBody>
      </p:sp>
    </p:spTree>
    <p:extLst>
      <p:ext uri="{BB962C8B-B14F-4D97-AF65-F5344CB8AC3E}">
        <p14:creationId xmlns:p14="http://schemas.microsoft.com/office/powerpoint/2010/main" val="2759114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444444"/>
                </a:solidFill>
                <a:effectLst/>
                <a:latin typeface="Raleway" pitchFamily="2" charset="0"/>
              </a:rPr>
              <a:t>Xu</a:t>
            </a:r>
          </a:p>
          <a:p>
            <a:r>
              <a:rPr lang="en-US" sz="1800" b="0" i="0" u="none" strike="noStrike" dirty="0">
                <a:solidFill>
                  <a:srgbClr val="444444"/>
                </a:solidFill>
                <a:effectLst/>
                <a:latin typeface="Raleway" pitchFamily="2" charset="0"/>
              </a:rPr>
              <a:t>adjusted odds = multiple logistic regression used to reduce confounding effects of age, race, sex, insurance status, and other types of injury.</a:t>
            </a:r>
          </a:p>
          <a:p>
            <a:endParaRPr lang="en-US" sz="1800" b="0" i="0" u="none" strike="noStrike" dirty="0">
              <a:solidFill>
                <a:srgbClr val="444444"/>
              </a:solidFill>
              <a:effectLst/>
              <a:latin typeface="Raleway" pitchFamily="2" charset="0"/>
            </a:endParaRPr>
          </a:p>
          <a:p>
            <a:r>
              <a:rPr lang="en-US" sz="1800" b="0" i="0" u="none" strike="noStrike" dirty="0">
                <a:solidFill>
                  <a:srgbClr val="444444"/>
                </a:solidFill>
                <a:effectLst/>
                <a:latin typeface="Raleway" pitchFamily="2" charset="0"/>
              </a:rPr>
              <a:t>Justin – next slide section</a:t>
            </a:r>
          </a:p>
          <a:p>
            <a:endParaRPr lang="en-US" sz="1800" b="0" i="0" u="none" strike="noStrike" dirty="0">
              <a:solidFill>
                <a:srgbClr val="444444"/>
              </a:solidFill>
              <a:effectLst/>
              <a:latin typeface="Raleway" pitchFamily="2" charset="0"/>
            </a:endParaRPr>
          </a:p>
          <a:p>
            <a:r>
              <a:rPr lang="en-US" sz="1800" b="0" i="0" u="none" strike="noStrike" dirty="0">
                <a:solidFill>
                  <a:srgbClr val="444444"/>
                </a:solidFill>
                <a:effectLst/>
                <a:latin typeface="Raleway" pitchFamily="2" charset="0"/>
              </a:rPr>
              <a:t>Crompton, JG; Bone, C; </a:t>
            </a:r>
            <a:r>
              <a:rPr lang="en-US" sz="1800" b="0" i="0" u="none" strike="noStrike" dirty="0" err="1">
                <a:solidFill>
                  <a:srgbClr val="444444"/>
                </a:solidFill>
                <a:effectLst/>
                <a:latin typeface="Raleway" pitchFamily="2" charset="0"/>
              </a:rPr>
              <a:t>Oyetunji</a:t>
            </a:r>
            <a:r>
              <a:rPr lang="en-US" sz="1800" b="0" i="0" u="none" strike="noStrike" dirty="0">
                <a:solidFill>
                  <a:srgbClr val="444444"/>
                </a:solidFill>
                <a:effectLst/>
                <a:latin typeface="Raleway" pitchFamily="2" charset="0"/>
              </a:rPr>
              <a:t>, T; Pollack, KM; </a:t>
            </a:r>
            <a:r>
              <a:rPr lang="en-US" sz="1800" b="0" i="0" u="none" strike="noStrike" dirty="0" err="1">
                <a:solidFill>
                  <a:srgbClr val="444444"/>
                </a:solidFill>
                <a:effectLst/>
                <a:latin typeface="Raleway" pitchFamily="2" charset="0"/>
              </a:rPr>
              <a:t>Bolorunduro</a:t>
            </a:r>
            <a:r>
              <a:rPr lang="en-US" sz="1800" b="0" i="0" u="none" strike="noStrike" dirty="0">
                <a:solidFill>
                  <a:srgbClr val="444444"/>
                </a:solidFill>
                <a:effectLst/>
                <a:latin typeface="Raleway" pitchFamily="2" charset="0"/>
              </a:rPr>
              <a:t>, O; Villegas, C; Stevens, K; Cornwell, EE; Efron, DT; Haut, ER; Haider, AH. (2010) “Motorcycle helmets associated with lower risk of cervical spine injury: Debunking the Myth,” </a:t>
            </a:r>
            <a:r>
              <a:rPr lang="en-US" sz="1800" b="0" i="1" u="none" strike="noStrike" dirty="0">
                <a:solidFill>
                  <a:srgbClr val="444444"/>
                </a:solidFill>
                <a:effectLst/>
                <a:latin typeface="Raleway" pitchFamily="2" charset="0"/>
              </a:rPr>
              <a:t>Journal of the American College of Surgeons </a:t>
            </a:r>
            <a:r>
              <a:rPr lang="en-US" sz="1800" b="0" i="0" u="none" strike="noStrike" dirty="0">
                <a:solidFill>
                  <a:srgbClr val="444444"/>
                </a:solidFill>
                <a:effectLst/>
                <a:latin typeface="Raleway" pitchFamily="2" charset="0"/>
              </a:rPr>
              <a:t>212(3):295-300</a:t>
            </a:r>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17</a:t>
            </a:fld>
            <a:endParaRPr lang="en-US" dirty="0"/>
          </a:p>
        </p:txBody>
      </p:sp>
    </p:spTree>
    <p:extLst>
      <p:ext uri="{BB962C8B-B14F-4D97-AF65-F5344CB8AC3E}">
        <p14:creationId xmlns:p14="http://schemas.microsoft.com/office/powerpoint/2010/main" val="221902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 Takes over</a:t>
            </a:r>
          </a:p>
          <a:p>
            <a:endParaRPr lang="en-US" dirty="0"/>
          </a:p>
          <a:p>
            <a:r>
              <a:rPr lang="en-US" dirty="0"/>
              <a:t>What are the economic components of helmeted and non-helmeted riders when an incident occurs?</a:t>
            </a:r>
          </a:p>
          <a:p>
            <a:endParaRPr lang="en-US" dirty="0"/>
          </a:p>
          <a:p>
            <a:r>
              <a:rPr lang="en-US" dirty="0"/>
              <a:t>Monetary </a:t>
            </a:r>
          </a:p>
          <a:p>
            <a:pPr marL="285750" indent="-2857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Medical, insurance, legal, property damage, loss of household productivity and workplace income</a:t>
            </a:r>
          </a:p>
          <a:p>
            <a:pPr marL="285750" indent="-2857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End of Life costs (ambulance/copter, burial, etc.)</a:t>
            </a:r>
          </a:p>
          <a:p>
            <a:pPr marL="0" indent="0">
              <a:buFont typeface="Arial" panose="020B0604020202020204" pitchFamily="34" charset="0"/>
              <a:buNone/>
            </a:pPr>
            <a:r>
              <a:rPr lang="en-US" sz="1800" b="0" i="0" u="none" strike="noStrike" dirty="0">
                <a:solidFill>
                  <a:srgbClr val="000000"/>
                </a:solidFill>
                <a:effectLst/>
                <a:latin typeface="Arial" panose="020B0604020202020204" pitchFamily="34" charset="0"/>
              </a:rPr>
              <a:t>Nonmonetary QOL Costs</a:t>
            </a:r>
          </a:p>
          <a:p>
            <a:pPr marL="285750" indent="-2857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Costs associated with pain, suffering, and other intangible losses resulting from injury/fear.</a:t>
            </a:r>
          </a:p>
          <a:p>
            <a:pPr marL="0" indent="0">
              <a:buFont typeface="Arial" panose="020B0604020202020204" pitchFamily="34" charset="0"/>
              <a:buNone/>
            </a:pPr>
            <a:r>
              <a:rPr lang="en-US" sz="1800" b="0" i="0" u="none" strike="noStrike" dirty="0">
                <a:solidFill>
                  <a:srgbClr val="000000"/>
                </a:solidFill>
                <a:effectLst/>
                <a:latin typeface="Arial" panose="020B0604020202020204" pitchFamily="34" charset="0"/>
              </a:rPr>
              <a:t>Comprehensive Costs – a combination of both</a:t>
            </a:r>
          </a:p>
          <a:p>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18</a:t>
            </a:fld>
            <a:endParaRPr lang="en-US" dirty="0"/>
          </a:p>
        </p:txBody>
      </p:sp>
    </p:spTree>
    <p:extLst>
      <p:ext uri="{BB962C8B-B14F-4D97-AF65-F5344CB8AC3E}">
        <p14:creationId xmlns:p14="http://schemas.microsoft.com/office/powerpoint/2010/main" val="346813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a:t>
            </a:r>
          </a:p>
          <a:p>
            <a:r>
              <a:rPr lang="en-US" dirty="0"/>
              <a:t>Ask the audience – </a:t>
            </a:r>
          </a:p>
          <a:p>
            <a:pPr marL="171450" indent="-171450">
              <a:buFont typeface="Arial" panose="020B0604020202020204" pitchFamily="34" charset="0"/>
              <a:buChar char="•"/>
            </a:pPr>
            <a:r>
              <a:rPr lang="en-US" dirty="0"/>
              <a:t>Guesses for average costs of injury while wearing a helmet</a:t>
            </a:r>
          </a:p>
          <a:p>
            <a:pPr marL="171450" indent="-171450">
              <a:buFont typeface="Arial" panose="020B0604020202020204" pitchFamily="34" charset="0"/>
              <a:buChar char="•"/>
            </a:pPr>
            <a:r>
              <a:rPr lang="en-US" dirty="0"/>
              <a:t>Guesses for average injury cost without wearing a helmet</a:t>
            </a:r>
          </a:p>
          <a:p>
            <a:endParaRPr lang="en-US" dirty="0"/>
          </a:p>
          <a:p>
            <a:r>
              <a:rPr lang="en-US" dirty="0"/>
              <a:t>Sources:</a:t>
            </a:r>
          </a:p>
          <a:p>
            <a:r>
              <a:rPr lang="en-US" sz="1200" b="0" i="0" u="none" strike="noStrike" dirty="0">
                <a:solidFill>
                  <a:srgbClr val="000000"/>
                </a:solidFill>
                <a:effectLst/>
                <a:latin typeface="Arial" panose="020B0604020202020204" pitchFamily="34" charset="0"/>
              </a:rPr>
              <a:t>(Research from the Pacific Institute of Research and Evaluation, presented at the NTSB’s 2006 Public Forum on Motorcycle Safety, pg. 8, footer - </a:t>
            </a:r>
            <a:r>
              <a:rPr lang="en-US" sz="1200" b="0" i="0" u="sng" strike="noStrike" dirty="0">
                <a:solidFill>
                  <a:srgbClr val="467886"/>
                </a:solidFill>
                <a:effectLst/>
                <a:latin typeface="Arial" panose="020B0604020202020204" pitchFamily="34" charset="0"/>
                <a:hlinkClick r:id="rId3"/>
              </a:rPr>
              <a:t>https://www.ntsb.gov/news/events/Documents/ab07_motorcycle_safety_rec_ltr-H07_38.pdf</a:t>
            </a:r>
            <a:r>
              <a:rPr lang="en-US" sz="1200" b="0" i="0" u="none" strike="noStrike" dirty="0">
                <a:solidFill>
                  <a:srgbClr val="000000"/>
                </a:solidFill>
                <a:effectLst/>
                <a:latin typeface="Arial" panose="020B0604020202020204" pitchFamily="34" charset="0"/>
              </a:rPr>
              <a:t>)</a:t>
            </a:r>
          </a:p>
          <a:p>
            <a:r>
              <a:rPr lang="en-US" sz="1200" b="0" i="0" u="none" strike="noStrike" dirty="0">
                <a:solidFill>
                  <a:srgbClr val="000000"/>
                </a:solidFill>
                <a:effectLst/>
                <a:latin typeface="Arial" panose="020B0604020202020204" pitchFamily="34" charset="0"/>
              </a:rPr>
              <a:t>Dr. Ted Miller, Director of the Public Services Research Institute at the Pacific Institute for Research and Evaluation, presented 2005 data on the cost of motorcycle crashes and the effects of helmets on costs at the NTSB Public Forum on Motorcycle Safety.  According to Miller, in 2005, 110,000 motorcyclists were involved in police-reported motorcycle crashes, and motorcycle crash injuries cost $17.5 billion, including costs of medical treatment, lost work, and quality of life.  Although </a:t>
            </a:r>
            <a:r>
              <a:rPr lang="en-US" sz="1200" b="0" i="0" u="none" strike="noStrike" dirty="0" err="1">
                <a:solidFill>
                  <a:srgbClr val="000000"/>
                </a:solidFill>
                <a:effectLst/>
                <a:latin typeface="Arial" panose="020B0604020202020204" pitchFamily="34" charset="0"/>
              </a:rPr>
              <a:t>unhelmeted</a:t>
            </a:r>
            <a:r>
              <a:rPr lang="en-US" sz="1200" b="0" i="0" u="none" strike="noStrike" dirty="0">
                <a:solidFill>
                  <a:srgbClr val="000000"/>
                </a:solidFill>
                <a:effectLst/>
                <a:latin typeface="Arial" panose="020B0604020202020204" pitchFamily="34" charset="0"/>
              </a:rPr>
              <a:t> motorcyclists accounted for only 40,000 (or 36 percent) of the total motorcyclists involved in crashes, they accounted for $12.2 billion (70 percent) of the costs.  Miller also estimated the 2005 average cost per crash-involved motorcyclist as $71,000 for helmeted and $310,000 for </a:t>
            </a:r>
            <a:r>
              <a:rPr lang="en-US" sz="1200" b="0" i="0" u="none" strike="noStrike" dirty="0" err="1">
                <a:solidFill>
                  <a:srgbClr val="000000"/>
                </a:solidFill>
                <a:effectLst/>
                <a:latin typeface="Arial" panose="020B0604020202020204" pitchFamily="34" charset="0"/>
              </a:rPr>
              <a:t>unhelmeted</a:t>
            </a:r>
            <a:r>
              <a:rPr lang="en-US" sz="1200" b="0" i="0" u="none" strike="noStrike" dirty="0">
                <a:solidFill>
                  <a:srgbClr val="000000"/>
                </a:solidFill>
                <a:effectLst/>
                <a:latin typeface="Arial" panose="020B0604020202020204" pitchFamily="34" charset="0"/>
              </a:rPr>
              <a:t> motorcyclists. </a:t>
            </a:r>
          </a:p>
          <a:p>
            <a:endParaRPr lang="en-US" sz="1200" b="0" i="0" u="none" strike="noStrike" dirty="0">
              <a:solidFill>
                <a:srgbClr val="000000"/>
              </a:solidFill>
              <a:effectLst/>
              <a:latin typeface="Arial" panose="020B0604020202020204" pitchFamily="34" charset="0"/>
            </a:endParaRPr>
          </a:p>
          <a:p>
            <a:r>
              <a:rPr lang="en-US" sz="1200" b="0" i="0" u="none" strike="noStrike" dirty="0">
                <a:solidFill>
                  <a:srgbClr val="000000"/>
                </a:solidFill>
                <a:effectLst/>
                <a:latin typeface="Arial" panose="020B0604020202020204" pitchFamily="34" charset="0"/>
              </a:rPr>
              <a:t>2005 to 2024 = 1.61 inflation cost factor (</a:t>
            </a:r>
            <a:r>
              <a:rPr lang="en-US" sz="1200" b="0" i="0" u="sng" strike="noStrike" dirty="0">
                <a:solidFill>
                  <a:srgbClr val="467886"/>
                </a:solidFill>
                <a:effectLst/>
                <a:latin typeface="Arial" panose="020B0604020202020204" pitchFamily="34" charset="0"/>
                <a:hlinkClick r:id="rId4"/>
              </a:rPr>
              <a:t>https://www.amortization.org/inflation/year.php?year=2005</a:t>
            </a:r>
            <a:r>
              <a:rPr lang="en-US" sz="1200" b="0" i="0" u="none" strike="noStrike" dirty="0">
                <a:solidFill>
                  <a:srgbClr val="000000"/>
                </a:solidFill>
                <a:effectLst/>
                <a:latin typeface="Arial" panose="020B0604020202020204" pitchFamily="34"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19</a:t>
            </a:fld>
            <a:endParaRPr lang="en-US" dirty="0"/>
          </a:p>
        </p:txBody>
      </p:sp>
    </p:spTree>
    <p:extLst>
      <p:ext uri="{BB962C8B-B14F-4D97-AF65-F5344CB8AC3E}">
        <p14:creationId xmlns:p14="http://schemas.microsoft.com/office/powerpoint/2010/main" val="104968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Xu</a:t>
            </a:r>
          </a:p>
          <a:p>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2</a:t>
            </a:fld>
            <a:endParaRPr lang="en-US" dirty="0"/>
          </a:p>
        </p:txBody>
      </p:sp>
    </p:spTree>
    <p:extLst>
      <p:ext uri="{BB962C8B-B14F-4D97-AF65-F5344CB8AC3E}">
        <p14:creationId xmlns:p14="http://schemas.microsoft.com/office/powerpoint/2010/main" val="4065382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a:t>
            </a:r>
          </a:p>
          <a:p>
            <a:r>
              <a:rPr lang="en-US" dirty="0"/>
              <a:t>Typically, the fatal count is not included in the injury count – usually the descriptive sentence where you pull the data will tell you.</a:t>
            </a:r>
          </a:p>
          <a:p>
            <a:endParaRPr lang="en-US" dirty="0"/>
          </a:p>
          <a:p>
            <a:r>
              <a:rPr lang="en-US" dirty="0"/>
              <a:t>Get audience to guess costs of injury and fatality.  Note that these </a:t>
            </a:r>
            <a:r>
              <a:rPr lang="en-US" u="sng" dirty="0"/>
              <a:t>estimates</a:t>
            </a:r>
            <a:r>
              <a:rPr lang="en-US" dirty="0"/>
              <a:t> are likely low due to unreported crashes and non-monetary costs.</a:t>
            </a:r>
          </a:p>
          <a:p>
            <a:endParaRPr lang="en-US" dirty="0"/>
          </a:p>
          <a:p>
            <a:endParaRPr lang="en-US" dirty="0"/>
          </a:p>
          <a:p>
            <a:r>
              <a:rPr lang="en-US" dirty="0"/>
              <a:t>Introduce the social and emotional components to getting in a serious crash or fatality</a:t>
            </a:r>
          </a:p>
          <a:p>
            <a:pPr marL="171450" indent="-171450">
              <a:buFont typeface="Arial" panose="020B0604020202020204" pitchFamily="34" charset="0"/>
              <a:buChar char="•"/>
            </a:pPr>
            <a:r>
              <a:rPr lang="en-US" dirty="0"/>
              <a:t>We can often get stuck thinking about only the impact to ourselves, but a consideration is to think about those around us that we have an impact.</a:t>
            </a:r>
          </a:p>
          <a:p>
            <a:pPr marL="171450" indent="-171450">
              <a:buFont typeface="Arial" panose="020B0604020202020204" pitchFamily="34" charset="0"/>
              <a:buChar char="•"/>
            </a:pPr>
            <a:r>
              <a:rPr lang="en-US" dirty="0"/>
              <a:t>When you die – you don’t know you died.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Sources: </a:t>
            </a:r>
          </a:p>
          <a:p>
            <a:pPr marL="0" indent="0">
              <a:buFont typeface="Arial" panose="020B0604020202020204" pitchFamily="34" charset="0"/>
              <a:buNone/>
            </a:pPr>
            <a:r>
              <a:rPr lang="en-US" dirty="0"/>
              <a:t>https://pubmed.ncbi.nlm.nih.gov/20730682/</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Government Accountability Office</a:t>
            </a:r>
          </a:p>
          <a:p>
            <a:pPr marL="0" indent="0">
              <a:buFont typeface="Arial" panose="020B0604020202020204" pitchFamily="34" charset="0"/>
              <a:buNone/>
            </a:pPr>
            <a:r>
              <a:rPr lang="en-US" sz="1800" b="0" i="0" u="sng" strike="noStrike" dirty="0">
                <a:solidFill>
                  <a:srgbClr val="467886"/>
                </a:solidFill>
                <a:effectLst/>
                <a:latin typeface="Arial" panose="020B0604020202020204" pitchFamily="34" charset="0"/>
                <a:hlinkClick r:id="rId3"/>
              </a:rPr>
              <a:t>https://www.gao.gov/assets/d1342.pdf</a:t>
            </a:r>
            <a:r>
              <a:rPr lang="en-US" sz="1800" b="0" i="0" u="none" strike="noStrike" dirty="0">
                <a:solidFill>
                  <a:srgbClr val="000000"/>
                </a:solidFill>
                <a:effectLst/>
                <a:latin typeface="Arial" panose="020B0604020202020204" pitchFamily="34" charset="0"/>
              </a:rPr>
              <a:t> - </a:t>
            </a:r>
            <a:r>
              <a:rPr lang="en-US" sz="1800" b="0" i="0" u="none" strike="noStrike" dirty="0" err="1">
                <a:solidFill>
                  <a:srgbClr val="000000"/>
                </a:solidFill>
                <a:effectLst/>
                <a:latin typeface="Arial" panose="020B0604020202020204" pitchFamily="34" charset="0"/>
              </a:rPr>
              <a:t>pg</a:t>
            </a:r>
            <a:r>
              <a:rPr lang="en-US" sz="1800" b="0" i="0" u="none" strike="noStrike" dirty="0">
                <a:solidFill>
                  <a:srgbClr val="000000"/>
                </a:solidFill>
                <a:effectLst/>
                <a:latin typeface="Arial" panose="020B0604020202020204" pitchFamily="34" charset="0"/>
              </a:rPr>
              <a:t> 12/13</a:t>
            </a:r>
          </a:p>
          <a:p>
            <a:pPr marL="0" indent="0">
              <a:buFont typeface="Arial" panose="020B0604020202020204" pitchFamily="34" charset="0"/>
              <a:buNone/>
            </a:pPr>
            <a:r>
              <a:rPr lang="en-US" dirty="0"/>
              <a:t>In addition to our overall estimate that the direct measurable costs of motorcycle crashes were about $16 billion in 2010, we found that crash costs varied dramatically based on injury severity. In 2010, 82,000 motorcyclists were injured in motorcycle crashes, and these injuries ranged from minor to very severe; the direct measurable costs for nonfatal crashes ranged from $2,500 for the most minor injury to about $1.4</a:t>
            </a:r>
            <a:r>
              <a:rPr lang="en-US" sz="1800" b="0" i="0" u="none" strike="noStrike" dirty="0">
                <a:solidFill>
                  <a:srgbClr val="000000"/>
                </a:solidFill>
                <a:effectLst/>
                <a:latin typeface="Arial" panose="020B0604020202020204" pitchFamily="34" charset="0"/>
              </a:rPr>
              <a:t> million for the most severe injury, on average.  As noted previously, in 2010, 4,502 motorcyclists died in motorcycle crashes. The average cost for a fatal crash was estimated to be about $1.2 million. That a fatality can cost less than the most severe injury is partly because severe injuries can result in total incapacitation. Some victims, such as those with severe brain injuries, cannot be productive and require ongoing care and medical expenses. </a:t>
            </a:r>
          </a:p>
          <a:p>
            <a:pPr marL="0" indent="0">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marL="0" indent="0">
              <a:buFont typeface="Arial" panose="020B0604020202020204" pitchFamily="34" charset="0"/>
              <a:buNone/>
            </a:pPr>
            <a:r>
              <a:rPr lang="en-US" dirty="0"/>
              <a:t>Table 1: Types of Direct Measurable Motor Vehicle Costs Estimated in 2002 NHTSA Study [definitions]</a:t>
            </a:r>
          </a:p>
          <a:p>
            <a:pPr marL="0" indent="0">
              <a:buFont typeface="Arial" panose="020B0604020202020204" pitchFamily="34" charset="0"/>
              <a:buNone/>
            </a:pPr>
            <a:r>
              <a:rPr lang="en-US" dirty="0"/>
              <a:t>Type of cost - Description</a:t>
            </a:r>
          </a:p>
          <a:p>
            <a:pPr marL="0" indent="0">
              <a:buFont typeface="Arial" panose="020B0604020202020204" pitchFamily="34" charset="0"/>
              <a:buNone/>
            </a:pPr>
            <a:r>
              <a:rPr lang="en-US" dirty="0"/>
              <a:t>Medical - Costs of all medical treatments, including those during ambulance transport. It includes costs of emergency room, inpatient costs, follow-up visits, physical therapy, rehabilitation, prescriptions, prosthetic devices, and home modification. </a:t>
            </a:r>
          </a:p>
          <a:p>
            <a:pPr marL="0" indent="0">
              <a:buFont typeface="Arial" panose="020B0604020202020204" pitchFamily="34" charset="0"/>
              <a:buNone/>
            </a:pPr>
            <a:r>
              <a:rPr lang="en-US" dirty="0"/>
              <a:t>Emergency services - Costs of police and fire department response services.  </a:t>
            </a:r>
          </a:p>
          <a:p>
            <a:pPr marL="0" indent="0">
              <a:buFont typeface="Arial" panose="020B0604020202020204" pitchFamily="34" charset="0"/>
              <a:buNone/>
            </a:pPr>
            <a:r>
              <a:rPr lang="en-US" dirty="0"/>
              <a:t>Loss in market productivity - Total lost wages of the victim. </a:t>
            </a:r>
          </a:p>
          <a:p>
            <a:pPr marL="0" indent="0">
              <a:buFont typeface="Arial" panose="020B0604020202020204" pitchFamily="34" charset="0"/>
              <a:buNone/>
            </a:pPr>
            <a:r>
              <a:rPr lang="en-US" dirty="0"/>
              <a:t>Loss in household productivity - Costs associated with lost productive household activity, valued at the market price for hiring another person to accomplish the same tasks. </a:t>
            </a:r>
          </a:p>
          <a:p>
            <a:pPr marL="0" indent="0">
              <a:buFont typeface="Arial" panose="020B0604020202020204" pitchFamily="34" charset="0"/>
              <a:buNone/>
            </a:pPr>
            <a:r>
              <a:rPr lang="en-US" dirty="0"/>
              <a:t>Insurance administration - Administrative costs of processing insurance claims and defense attorney costs. </a:t>
            </a:r>
          </a:p>
          <a:p>
            <a:pPr marL="0" indent="0">
              <a:buFont typeface="Arial" panose="020B0604020202020204" pitchFamily="34" charset="0"/>
              <a:buNone/>
            </a:pPr>
            <a:r>
              <a:rPr lang="en-US" dirty="0"/>
              <a:t>Workplace - Costs of workplace disruption that are due to the loss or absence of an employee.  </a:t>
            </a:r>
          </a:p>
          <a:p>
            <a:pPr marL="0" indent="0">
              <a:buFont typeface="Arial" panose="020B0604020202020204" pitchFamily="34" charset="0"/>
              <a:buNone/>
            </a:pPr>
            <a:r>
              <a:rPr lang="en-US" dirty="0"/>
              <a:t>Legal - Legal fees and court costs of civil litigation resulting from crashes.</a:t>
            </a:r>
          </a:p>
          <a:p>
            <a:pPr marL="0" indent="0">
              <a:buFont typeface="Arial" panose="020B0604020202020204" pitchFamily="34" charset="0"/>
              <a:buNone/>
            </a:pPr>
            <a:r>
              <a:rPr lang="en-US" dirty="0"/>
              <a:t>Travel delay - Value of travel time delay for all road users as a result of a crash. Property damage Value of vehicles, cargo, roadways and other items damaged in a crash. </a:t>
            </a:r>
          </a:p>
          <a:p>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20</a:t>
            </a:fld>
            <a:endParaRPr lang="en-US" dirty="0"/>
          </a:p>
        </p:txBody>
      </p:sp>
    </p:spTree>
    <p:extLst>
      <p:ext uri="{BB962C8B-B14F-4D97-AF65-F5344CB8AC3E}">
        <p14:creationId xmlns:p14="http://schemas.microsoft.com/office/powerpoint/2010/main" val="2218304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00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Justin</a:t>
            </a:r>
          </a:p>
          <a:p>
            <a:pPr rtl="0" fontAlgn="base">
              <a:spcBef>
                <a:spcPts val="100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Go through slides, then talk about Accident vs Crash in the insurance realm.</a:t>
            </a:r>
          </a:p>
          <a:p>
            <a:pPr rtl="0" fontAlgn="base">
              <a:spcBef>
                <a:spcPts val="1000"/>
              </a:spcBef>
              <a:spcAft>
                <a:spcPts val="0"/>
              </a:spcAft>
              <a:buFont typeface="Arial" panose="020B0604020202020204" pitchFamily="34" charset="0"/>
              <a:buChar char="•"/>
            </a:pPr>
            <a:r>
              <a:rPr lang="en-US" sz="2800" b="0" i="0" u="none" strike="noStrike">
                <a:solidFill>
                  <a:srgbClr val="000000"/>
                </a:solidFill>
                <a:effectLst/>
                <a:latin typeface="Arial" panose="020B0604020202020204" pitchFamily="34" charset="0"/>
              </a:rPr>
              <a:t>How does </a:t>
            </a:r>
            <a:r>
              <a:rPr lang="en-US" sz="2800" b="0" i="0" u="none" strike="noStrike" dirty="0">
                <a:solidFill>
                  <a:srgbClr val="000000"/>
                </a:solidFill>
                <a:effectLst/>
                <a:latin typeface="Arial" panose="020B0604020202020204" pitchFamily="34" charset="0"/>
              </a:rPr>
              <a:t>the language of “Accident” effect behavior in insurance?</a:t>
            </a:r>
          </a:p>
          <a:p>
            <a:pPr marL="0" marR="0" lvl="0" indent="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lang="en-US" sz="2800" dirty="0"/>
              <a:t>Ask audience – What is an accident? What is a crash? Get into nuances of each with audience. </a:t>
            </a:r>
            <a:endParaRPr lang="en-US" sz="2800" b="0" i="0" u="none" strike="noStrike" dirty="0">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Remember Crash vs accident definition?</a:t>
            </a:r>
            <a:endParaRPr lang="en-US" sz="18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Accident implies that no one is at fault, i.e., Accountability</a:t>
            </a:r>
            <a:endParaRPr lang="en-US" sz="18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Crash (wreck, collision, etc.) implies that someone was at fault, i.e., the Impact</a:t>
            </a:r>
            <a:endParaRPr lang="en-US" sz="1800" b="0" i="0" u="none" strike="noStrike" dirty="0">
              <a:solidFill>
                <a:srgbClr val="000000"/>
              </a:solidFill>
              <a:effectLst/>
              <a:latin typeface="Arial" panose="020B0604020202020204" pitchFamily="34" charset="0"/>
            </a:endParaRPr>
          </a:p>
          <a:p>
            <a:pPr marL="742950" lvl="1" indent="-285750" rtl="0" fontAlgn="base">
              <a:spcBef>
                <a:spcPts val="50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Why does this distinction matter? (ask audience and take notes)</a:t>
            </a:r>
          </a:p>
          <a:p>
            <a:pPr marL="742950" lvl="1" indent="-285750" rtl="0" fontAlgn="base">
              <a:spcBef>
                <a:spcPts val="500"/>
              </a:spcBef>
              <a:spcAft>
                <a:spcPts val="0"/>
              </a:spcAft>
              <a:buFont typeface="Arial" panose="020B0604020202020204" pitchFamily="34" charset="0"/>
              <a:buChar char="•"/>
            </a:pPr>
            <a:endParaRPr lang="en-US" sz="2400" b="0" i="0" u="none" strike="noStrike" dirty="0">
              <a:solidFill>
                <a:srgbClr val="000000"/>
              </a:solidFill>
              <a:effectLst/>
              <a:latin typeface="Arial" panose="020B0604020202020204" pitchFamily="34" charset="0"/>
            </a:endParaRPr>
          </a:p>
          <a:p>
            <a:pPr marL="457200" lvl="1" indent="0" rtl="0" fontAlgn="base">
              <a:spcBef>
                <a:spcPts val="50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7D111EE-B1CE-3F40-8B0E-AB6A92B85452}" type="slidenum">
              <a:rPr lang="en-US" smtClean="0"/>
              <a:t>21</a:t>
            </a:fld>
            <a:endParaRPr lang="en-US" dirty="0"/>
          </a:p>
        </p:txBody>
      </p:sp>
    </p:spTree>
    <p:extLst>
      <p:ext uri="{BB962C8B-B14F-4D97-AF65-F5344CB8AC3E}">
        <p14:creationId xmlns:p14="http://schemas.microsoft.com/office/powerpoint/2010/main" val="3519554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DeAnna</a:t>
            </a:r>
          </a:p>
          <a:p>
            <a:endParaRPr lang="en-US" dirty="0"/>
          </a:p>
          <a:p>
            <a:r>
              <a:rPr lang="en-US" dirty="0"/>
              <a:t>Talk about social and cultural aspects here.</a:t>
            </a:r>
          </a:p>
          <a:p>
            <a:endParaRPr lang="en-US" dirty="0"/>
          </a:p>
          <a:p>
            <a:r>
              <a:rPr lang="en-US" dirty="0"/>
              <a:t>How do we change the culture of motorcycle rallies, bike nights? </a:t>
            </a:r>
          </a:p>
          <a:p>
            <a:endParaRPr lang="en-US" dirty="0"/>
          </a:p>
          <a:p>
            <a:r>
              <a:rPr lang="en-US" dirty="0"/>
              <a:t>How do we make wearing a helmet “cool”?</a:t>
            </a:r>
          </a:p>
          <a:p>
            <a:endParaRPr lang="en-US" dirty="0"/>
          </a:p>
          <a:p>
            <a:r>
              <a:rPr lang="en-US" dirty="0"/>
              <a:t>What else can we do as a motorcycling community to understand the impact on family/friends? _We don’t know we’re dead when we’re dead but how would your death impact those around you? How do we stress this to our students? How do we take that into consideration?</a:t>
            </a:r>
          </a:p>
          <a:p>
            <a:endParaRPr lang="en-US" dirty="0"/>
          </a:p>
          <a:p>
            <a:r>
              <a:rPr lang="en-US" dirty="0"/>
              <a:t>DeAnna story on Rickie?  See how you feel</a:t>
            </a:r>
          </a:p>
        </p:txBody>
      </p:sp>
      <p:sp>
        <p:nvSpPr>
          <p:cNvPr id="4" name="Slide Number Placeholder 3"/>
          <p:cNvSpPr>
            <a:spLocks noGrp="1"/>
          </p:cNvSpPr>
          <p:nvPr>
            <p:ph type="sldNum" sz="quarter" idx="5"/>
          </p:nvPr>
        </p:nvSpPr>
        <p:spPr/>
        <p:txBody>
          <a:bodyPr/>
          <a:lstStyle/>
          <a:p>
            <a:fld id="{07D111EE-B1CE-3F40-8B0E-AB6A92B85452}" type="slidenum">
              <a:rPr lang="en-US" smtClean="0"/>
              <a:t>22</a:t>
            </a:fld>
            <a:endParaRPr lang="en-US" dirty="0"/>
          </a:p>
        </p:txBody>
      </p:sp>
    </p:spTree>
    <p:extLst>
      <p:ext uri="{BB962C8B-B14F-4D97-AF65-F5344CB8AC3E}">
        <p14:creationId xmlns:p14="http://schemas.microsoft.com/office/powerpoint/2010/main" val="1111392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DeAnna</a:t>
            </a:r>
          </a:p>
          <a:p>
            <a:endParaRPr lang="en-US" dirty="0"/>
          </a:p>
        </p:txBody>
      </p:sp>
      <p:sp>
        <p:nvSpPr>
          <p:cNvPr id="4" name="Slide Number Placeholder 3"/>
          <p:cNvSpPr>
            <a:spLocks noGrp="1"/>
          </p:cNvSpPr>
          <p:nvPr>
            <p:ph type="sldNum" sz="quarter" idx="5"/>
          </p:nvPr>
        </p:nvSpPr>
        <p:spPr/>
        <p:txBody>
          <a:bodyPr/>
          <a:lstStyle/>
          <a:p>
            <a:fld id="{99CAC06A-4905-4B1A-83C1-3B011A8CF04B}" type="slidenum">
              <a:rPr lang="en-US" smtClean="0"/>
              <a:t>23</a:t>
            </a:fld>
            <a:endParaRPr lang="en-US" dirty="0"/>
          </a:p>
        </p:txBody>
      </p:sp>
    </p:spTree>
    <p:extLst>
      <p:ext uri="{BB962C8B-B14F-4D97-AF65-F5344CB8AC3E}">
        <p14:creationId xmlns:p14="http://schemas.microsoft.com/office/powerpoint/2010/main" val="188031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Xu</a:t>
            </a:r>
          </a:p>
          <a:p>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3</a:t>
            </a:fld>
            <a:endParaRPr lang="en-US" dirty="0"/>
          </a:p>
        </p:txBody>
      </p:sp>
    </p:spTree>
    <p:extLst>
      <p:ext uri="{BB962C8B-B14F-4D97-AF65-F5344CB8AC3E}">
        <p14:creationId xmlns:p14="http://schemas.microsoft.com/office/powerpoint/2010/main" val="152029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Xu</a:t>
            </a:r>
          </a:p>
          <a:p>
            <a:r>
              <a:rPr lang="en-US" dirty="0"/>
              <a:t>1914 – British physicist, Eric Gardner, started to see patients with injuries produced by motorcycle crashes. He got the idea of developing a helmet to cover the head from these reckless riders. Gardner managed to make helmet use obligatory in the Isle of man TT races in 1914. 	</a:t>
            </a:r>
          </a:p>
          <a:p>
            <a:pPr marL="171450" indent="-171450">
              <a:buFont typeface="Arial" panose="020B0604020202020204" pitchFamily="34" charset="0"/>
              <a:buChar char="•"/>
            </a:pPr>
            <a:r>
              <a:rPr lang="en-US" dirty="0"/>
              <a:t>Helmets were rudimentary made of leather hides and also served to protect against cold.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1935 - Everything changed in with the death of Lawrence of Arabia. Died from injuries suffered in a motorcycle crash. Highlighted the risk of riding a motorcycle without being properly geared up.</a:t>
            </a:r>
          </a:p>
          <a:p>
            <a:endParaRPr lang="en-US" dirty="0"/>
          </a:p>
          <a:p>
            <a:r>
              <a:rPr lang="en-US" dirty="0"/>
              <a:t>Snell – currently one of the most demanding certifications that a motorcycle helmet can have</a:t>
            </a:r>
          </a:p>
        </p:txBody>
      </p:sp>
      <p:sp>
        <p:nvSpPr>
          <p:cNvPr id="4" name="Slide Number Placeholder 3"/>
          <p:cNvSpPr>
            <a:spLocks noGrp="1"/>
          </p:cNvSpPr>
          <p:nvPr>
            <p:ph type="sldNum" sz="quarter" idx="5"/>
          </p:nvPr>
        </p:nvSpPr>
        <p:spPr/>
        <p:txBody>
          <a:bodyPr/>
          <a:lstStyle/>
          <a:p>
            <a:fld id="{07D111EE-B1CE-3F40-8B0E-AB6A92B85452}" type="slidenum">
              <a:rPr lang="en-US" smtClean="0"/>
              <a:t>4</a:t>
            </a:fld>
            <a:endParaRPr lang="en-US" dirty="0"/>
          </a:p>
        </p:txBody>
      </p:sp>
    </p:spTree>
    <p:extLst>
      <p:ext uri="{BB962C8B-B14F-4D97-AF65-F5344CB8AC3E}">
        <p14:creationId xmlns:p14="http://schemas.microsoft.com/office/powerpoint/2010/main" val="367978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highlight>
                  <a:srgbClr val="FFFFFF"/>
                </a:highlight>
                <a:latin typeface="-apple-system"/>
              </a:rPr>
              <a:t>Xu</a:t>
            </a:r>
          </a:p>
          <a:p>
            <a:r>
              <a:rPr lang="en-US" b="0" i="0" dirty="0">
                <a:solidFill>
                  <a:srgbClr val="212529"/>
                </a:solidFill>
                <a:effectLst/>
                <a:highlight>
                  <a:srgbClr val="FFFFFF"/>
                </a:highlight>
                <a:latin typeface="-apple-system"/>
              </a:rPr>
              <a:t>William "Pete" Snell was a popular amateur sports car race driver. In 1956, during a </a:t>
            </a:r>
            <a:r>
              <a:rPr lang="en-US" b="0" i="0" u="none" strike="noStrike" dirty="0">
                <a:solidFill>
                  <a:srgbClr val="007BFF"/>
                </a:solidFill>
                <a:effectLst/>
                <a:highlight>
                  <a:srgbClr val="FFFFFF"/>
                </a:highlight>
                <a:latin typeface="-apple-system"/>
                <a:hlinkClick r:id="rId3"/>
              </a:rPr>
              <a:t>Sports Car Club of America</a:t>
            </a:r>
            <a:r>
              <a:rPr lang="en-US" b="0" i="0" dirty="0">
                <a:solidFill>
                  <a:srgbClr val="212529"/>
                </a:solidFill>
                <a:effectLst/>
                <a:highlight>
                  <a:srgbClr val="FFFFFF"/>
                </a:highlight>
                <a:latin typeface="-apple-system"/>
              </a:rPr>
              <a:t> racing event, he died of massive head injuries when the auto racing helmet he was wearing failed to protect his head. At the time it was state-of-the-art helmet</a:t>
            </a:r>
          </a:p>
          <a:p>
            <a:endParaRPr lang="en-US" b="0" i="0" dirty="0">
              <a:solidFill>
                <a:srgbClr val="212529"/>
              </a:solidFill>
              <a:effectLst/>
              <a:highlight>
                <a:srgbClr val="FFFFFF"/>
              </a:highlight>
              <a:latin typeface="-apple-system"/>
            </a:endParaRPr>
          </a:p>
          <a:p>
            <a:r>
              <a:rPr lang="en-US" dirty="0">
                <a:hlinkClick r:id="rId4"/>
              </a:rPr>
              <a:t>Snell helmets certification - About Foundation (smf.org)</a:t>
            </a:r>
            <a:endParaRPr lang="en-US" b="0" i="0" dirty="0">
              <a:solidFill>
                <a:srgbClr val="212529"/>
              </a:solidFill>
              <a:effectLst/>
              <a:highlight>
                <a:srgbClr val="FFFFFF"/>
              </a:highlight>
              <a:latin typeface="-apple-system"/>
            </a:endParaRPr>
          </a:p>
          <a:p>
            <a:endParaRPr lang="en-US" b="0" i="0" dirty="0">
              <a:solidFill>
                <a:srgbClr val="212529"/>
              </a:solidFill>
              <a:effectLst/>
              <a:highlight>
                <a:srgbClr val="FFFFFF"/>
              </a:highlight>
              <a:latin typeface="-apple-system"/>
            </a:endParaRPr>
          </a:p>
          <a:p>
            <a:r>
              <a:rPr lang="en-US" b="0" i="0" dirty="0">
                <a:solidFill>
                  <a:srgbClr val="333333"/>
                </a:solidFill>
                <a:effectLst/>
                <a:highlight>
                  <a:srgbClr val="FFFFFF"/>
                </a:highlight>
                <a:latin typeface="Helvetica" panose="020B0604020202020204" pitchFamily="34" charset="0"/>
              </a:rPr>
              <a:t>A long-standing member of the SCCA, Dr. George Snively was at the 1956 Redwood Sports Car Races in Arcata, Calif., as a racer and track physician when well respected racer William “Pete” Snell had an accident that left him with a fatal head injury. Since Snell’s death had unquestionably resulted from inferior head protection, the immediate need for helmet standards became apparent. Dr. Snively began a formal research program into head protection, and the San Francisco Region published preliminary results of Dr. </a:t>
            </a:r>
            <a:r>
              <a:rPr lang="en-US" b="0" i="0" dirty="0" err="1">
                <a:solidFill>
                  <a:srgbClr val="333333"/>
                </a:solidFill>
                <a:effectLst/>
                <a:highlight>
                  <a:srgbClr val="FFFFFF"/>
                </a:highlight>
                <a:latin typeface="Helvetica" panose="020B0604020202020204" pitchFamily="34" charset="0"/>
              </a:rPr>
              <a:t>Snively’s</a:t>
            </a:r>
            <a:r>
              <a:rPr lang="en-US" b="0" i="0" dirty="0">
                <a:solidFill>
                  <a:srgbClr val="333333"/>
                </a:solidFill>
                <a:effectLst/>
                <a:highlight>
                  <a:srgbClr val="FFFFFF"/>
                </a:highlight>
                <a:latin typeface="Helvetica" panose="020B0604020202020204" pitchFamily="34" charset="0"/>
              </a:rPr>
              <a:t> tests in March of 1957. Armed with this data, the trustees of the William Snell Memorial Fund decided that helmet testing should be their focus and donated funds to further Dr. </a:t>
            </a:r>
            <a:r>
              <a:rPr lang="en-US" b="0" i="0" dirty="0" err="1">
                <a:solidFill>
                  <a:srgbClr val="333333"/>
                </a:solidFill>
                <a:effectLst/>
                <a:highlight>
                  <a:srgbClr val="FFFFFF"/>
                </a:highlight>
                <a:latin typeface="Helvetica" panose="020B0604020202020204" pitchFamily="34" charset="0"/>
              </a:rPr>
              <a:t>Snively’s</a:t>
            </a:r>
            <a:r>
              <a:rPr lang="en-US" b="0" i="0" dirty="0">
                <a:solidFill>
                  <a:srgbClr val="333333"/>
                </a:solidFill>
                <a:effectLst/>
                <a:highlight>
                  <a:srgbClr val="FFFFFF"/>
                </a:highlight>
                <a:latin typeface="Helvetica" panose="020B0604020202020204" pitchFamily="34" charset="0"/>
              </a:rPr>
              <a:t> studies; thus, the Snell Foundation was born. Since 1957, the SCCA has required helmets approved by the Snell Foundation, and that approval is also required by motorsports organizations around the world. First presented by the San Francisco Region and officially recognized as a National Award in 1988, the George Snively Award is presented when deemed necessary for outstanding contributions to safety in Motorsports.</a:t>
            </a:r>
          </a:p>
          <a:p>
            <a:endParaRPr lang="en-US" b="0" i="0" dirty="0">
              <a:solidFill>
                <a:srgbClr val="333333"/>
              </a:solidFill>
              <a:effectLst/>
              <a:highlight>
                <a:srgbClr val="FFFFFF"/>
              </a:highlight>
              <a:latin typeface="Helvetica" panose="020B0604020202020204" pitchFamily="34" charset="0"/>
            </a:endParaRPr>
          </a:p>
          <a:p>
            <a:r>
              <a:rPr lang="en-US" dirty="0">
                <a:hlinkClick r:id="rId5"/>
              </a:rPr>
              <a:t>Dr. George Snively - Sports Car Club of America (scca.com)</a:t>
            </a:r>
            <a:endParaRPr lang="en-US" b="0" i="0" dirty="0">
              <a:solidFill>
                <a:srgbClr val="212529"/>
              </a:solidFill>
              <a:effectLst/>
              <a:highlight>
                <a:srgbClr val="FFFFFF"/>
              </a:highlight>
              <a:latin typeface="-apple-system"/>
            </a:endParaRPr>
          </a:p>
          <a:p>
            <a:endParaRPr lang="en-US" b="0" i="0" dirty="0">
              <a:solidFill>
                <a:srgbClr val="212529"/>
              </a:solidFill>
              <a:effectLst/>
              <a:highlight>
                <a:srgbClr val="FFFFFF"/>
              </a:highlight>
              <a:latin typeface="-apple-system"/>
            </a:endParaRPr>
          </a:p>
          <a:p>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5</a:t>
            </a:fld>
            <a:endParaRPr lang="en-US" dirty="0"/>
          </a:p>
        </p:txBody>
      </p:sp>
    </p:spTree>
    <p:extLst>
      <p:ext uri="{BB962C8B-B14F-4D97-AF65-F5344CB8AC3E}">
        <p14:creationId xmlns:p14="http://schemas.microsoft.com/office/powerpoint/2010/main" val="129008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2800" b="0" i="0" u="none" strike="noStrike" dirty="0">
                <a:solidFill>
                  <a:srgbClr val="CC0000"/>
                </a:solidFill>
                <a:effectLst/>
                <a:latin typeface="Arial" panose="020B0604020202020204" pitchFamily="34" charset="0"/>
              </a:rPr>
              <a:t>Justin</a:t>
            </a:r>
          </a:p>
          <a:p>
            <a:pPr rtl="0" fontAlgn="base">
              <a:spcBef>
                <a:spcPts val="0"/>
              </a:spcBef>
              <a:spcAft>
                <a:spcPts val="0"/>
              </a:spcAft>
              <a:buFont typeface="Arial" panose="020B0604020202020204" pitchFamily="34" charset="0"/>
              <a:buChar char="•"/>
            </a:pPr>
            <a:r>
              <a:rPr lang="en-US" sz="2800" b="0" i="0" u="none" strike="noStrike" dirty="0">
                <a:solidFill>
                  <a:srgbClr val="CC0000"/>
                </a:solidFill>
                <a:effectLst/>
                <a:latin typeface="Arial" panose="020B0604020202020204" pitchFamily="34" charset="0"/>
              </a:rPr>
              <a:t>Half or Half Shell</a:t>
            </a:r>
          </a:p>
          <a:p>
            <a:pPr marL="742950" lvl="1" indent="-285750" rtl="0" fontAlgn="base">
              <a:spcBef>
                <a:spcPts val="100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2-in-1</a:t>
            </a:r>
            <a:endParaRPr lang="en-US" sz="2800" b="0" i="0" u="none" strike="noStrike" dirty="0">
              <a:solidFill>
                <a:srgbClr val="000000"/>
              </a:solidFill>
              <a:effectLst/>
              <a:latin typeface="Arial" panose="020B0604020202020204" pitchFamily="34" charset="0"/>
            </a:endParaRPr>
          </a:p>
          <a:p>
            <a:pPr marL="742950" lvl="1" indent="-285750" rtl="0" fontAlgn="base">
              <a:spcBef>
                <a:spcPts val="100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3-in-1</a:t>
            </a:r>
            <a:endParaRPr lang="en-US" sz="2800" b="0" i="0" u="none" strike="noStrike" dirty="0">
              <a:solidFill>
                <a:srgbClr val="000000"/>
              </a:solidFill>
              <a:effectLst/>
              <a:latin typeface="Arial" panose="020B0604020202020204" pitchFamily="34" charset="0"/>
            </a:endParaRPr>
          </a:p>
          <a:p>
            <a:pPr marL="742950" lvl="1" indent="-285750" rtl="0" fontAlgn="base">
              <a:spcBef>
                <a:spcPts val="100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5/8 face</a:t>
            </a:r>
            <a:endParaRPr lang="en-US" sz="2800" b="0" i="0" u="none" strike="noStrike" dirty="0">
              <a:solidFill>
                <a:srgbClr val="000000"/>
              </a:solidFill>
              <a:effectLst/>
              <a:latin typeface="Arial" panose="020B0604020202020204" pitchFamily="34" charset="0"/>
            </a:endParaRPr>
          </a:p>
          <a:p>
            <a:pPr marL="742950" lvl="1" indent="-285750" rtl="0" fontAlgn="base">
              <a:spcBef>
                <a:spcPts val="100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Novelty</a:t>
            </a:r>
            <a:endParaRPr lang="en-US" sz="1800" b="0" i="0" u="none" strike="noStrike" dirty="0">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Pros/Cons</a:t>
            </a:r>
          </a:p>
          <a:p>
            <a:endParaRPr lang="en-US" dirty="0"/>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Three Quarter Face</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2-in-1</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Pros</a:t>
            </a:r>
            <a:endParaRPr lang="en-US" sz="18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Better visibility and hearing</a:t>
            </a:r>
            <a:endParaRPr lang="en-US" sz="18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Lighter than a full-face</a:t>
            </a:r>
            <a:endParaRPr lang="en-US" sz="18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Better ventilation than a full-face</a:t>
            </a:r>
            <a:endParaRPr lang="en-US" sz="18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Better verbal communication when necessary</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Cons</a:t>
            </a:r>
            <a:endParaRPr lang="en-US" sz="18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Leaves the face and chin area exposed to damage</a:t>
            </a:r>
            <a:endParaRPr lang="en-US" sz="18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Less noise protection from wind/traffic/road noise</a:t>
            </a:r>
            <a:endParaRPr lang="en-US" sz="18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Less likely to stay on in a crash, depending on retention system</a:t>
            </a:r>
            <a:endParaRPr lang="en-US" sz="1800" b="0" i="0" u="none" strike="noStrike" dirty="0">
              <a:solidFill>
                <a:srgbClr val="000000"/>
              </a:solidFill>
              <a:effectLst/>
              <a:latin typeface="Arial" panose="020B0604020202020204" pitchFamily="34" charset="0"/>
            </a:endParaRPr>
          </a:p>
          <a:p>
            <a:pPr marL="742950" lvl="1" indent="-285750" rtl="0" fontAlgn="base">
              <a:spcBef>
                <a:spcPts val="100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Less comfort in colder weather</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endParaRPr lang="en-US" sz="2800" b="0" i="0" u="none" strike="noStrike" dirty="0">
              <a:solidFill>
                <a:srgbClr val="CC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Full Face</a:t>
            </a:r>
          </a:p>
          <a:p>
            <a:pPr marL="742950" lvl="1" indent="-285750" rtl="0" fontAlgn="base">
              <a:spcBef>
                <a:spcPts val="100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Pros</a:t>
            </a:r>
            <a:endParaRPr lang="en-US" sz="2800" b="0" i="0" u="none" strike="noStrike" dirty="0">
              <a:solidFill>
                <a:srgbClr val="000000"/>
              </a:solidFill>
              <a:effectLst/>
              <a:latin typeface="Arial" panose="020B0604020202020204" pitchFamily="34" charset="0"/>
            </a:endParaRPr>
          </a:p>
          <a:p>
            <a:pPr marL="1143000" lvl="2" indent="-228600" rtl="0" fontAlgn="base">
              <a:spcBef>
                <a:spcPts val="100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Offers full head protection from crashes, weather, wind, debris, insects, etc.</a:t>
            </a:r>
            <a:endParaRPr lang="en-US" sz="1800" b="0" i="0" u="none" strike="noStrike" dirty="0">
              <a:solidFill>
                <a:srgbClr val="000000"/>
              </a:solidFill>
              <a:effectLst/>
              <a:latin typeface="Arial" panose="020B0604020202020204" pitchFamily="34" charset="0"/>
            </a:endParaRPr>
          </a:p>
          <a:p>
            <a:pPr marL="1143000" lvl="2" indent="-228600" rtl="0" fontAlgn="base">
              <a:spcBef>
                <a:spcPts val="100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Best protection from wind/traffic/road noise</a:t>
            </a:r>
            <a:endParaRPr lang="en-US" sz="1800" b="0" i="0" u="none" strike="noStrike" dirty="0">
              <a:solidFill>
                <a:srgbClr val="000000"/>
              </a:solidFill>
              <a:effectLst/>
              <a:latin typeface="Arial" panose="020B0604020202020204" pitchFamily="34" charset="0"/>
            </a:endParaRPr>
          </a:p>
          <a:p>
            <a:pPr marL="1143000" lvl="2" indent="-228600" rtl="0" fontAlgn="base">
              <a:spcBef>
                <a:spcPts val="100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Optional features: internal visors, venting</a:t>
            </a:r>
            <a:endParaRPr lang="en-US" sz="1800" b="0" i="0" u="none" strike="noStrike" dirty="0">
              <a:solidFill>
                <a:srgbClr val="000000"/>
              </a:solidFill>
              <a:effectLst/>
              <a:latin typeface="Arial" panose="020B0604020202020204" pitchFamily="34" charset="0"/>
            </a:endParaRPr>
          </a:p>
          <a:p>
            <a:pPr marL="742950" lvl="1" indent="-285750" rtl="0" fontAlgn="base">
              <a:spcBef>
                <a:spcPts val="100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Cons</a:t>
            </a:r>
            <a:endParaRPr lang="en-US" sz="2800" b="0" i="0" u="none" strike="noStrike" dirty="0">
              <a:solidFill>
                <a:srgbClr val="000000"/>
              </a:solidFill>
              <a:effectLst/>
              <a:latin typeface="Arial" panose="020B0604020202020204" pitchFamily="34" charset="0"/>
            </a:endParaRPr>
          </a:p>
          <a:p>
            <a:pPr marL="1143000" lvl="2" indent="-228600" rtl="0" fontAlgn="base">
              <a:spcBef>
                <a:spcPts val="100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Can reduce peripheral vision (is this true?  perhaps in the downward direction?)</a:t>
            </a:r>
            <a:endParaRPr lang="en-US" sz="1800" b="0" i="0" u="none" strike="noStrike" dirty="0">
              <a:solidFill>
                <a:srgbClr val="000000"/>
              </a:solidFill>
              <a:effectLst/>
              <a:latin typeface="Arial" panose="020B0604020202020204" pitchFamily="34" charset="0"/>
            </a:endParaRPr>
          </a:p>
          <a:p>
            <a:pPr marL="1143000" lvl="2" indent="-228600" rtl="0" fontAlgn="base">
              <a:spcBef>
                <a:spcPts val="100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Weight is higher due to more material used</a:t>
            </a:r>
            <a:endParaRPr lang="en-US" sz="1800" b="0" i="0" u="none" strike="noStrike" dirty="0">
              <a:solidFill>
                <a:srgbClr val="000000"/>
              </a:solidFill>
              <a:effectLst/>
              <a:latin typeface="Arial" panose="020B0604020202020204" pitchFamily="34" charset="0"/>
            </a:endParaRPr>
          </a:p>
          <a:p>
            <a:pPr marL="1143000" lvl="2" indent="-228600" rtl="0" fontAlgn="base">
              <a:spcBef>
                <a:spcPts val="100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Can be harder to communicate verbally with others</a:t>
            </a:r>
            <a:endParaRPr lang="en-US" sz="1800" b="0" i="0" u="none" strike="noStrike" dirty="0">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Modular</a:t>
            </a:r>
          </a:p>
          <a:p>
            <a:pPr marL="742950" lvl="1" indent="-285750" rtl="0" fontAlgn="base">
              <a:spcBef>
                <a:spcPts val="50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Pros</a:t>
            </a:r>
            <a:endParaRPr lang="en-US" sz="1800" b="0" i="0" u="none" strike="noStrike" dirty="0">
              <a:solidFill>
                <a:srgbClr val="000000"/>
              </a:solidFill>
              <a:effectLst/>
              <a:latin typeface="Arial" panose="020B0604020202020204" pitchFamily="34" charset="0"/>
            </a:endParaRPr>
          </a:p>
          <a:p>
            <a:pPr marL="1143000" lvl="2" indent="-228600" rtl="0" fontAlgn="base">
              <a:spcBef>
                <a:spcPts val="50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Hybrid between ¾ face and full face and offers full face protection</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Full Face</a:t>
            </a:r>
          </a:p>
          <a:p>
            <a:pPr marL="742950" lvl="1" indent="-285750" rtl="0" fontAlgn="base">
              <a:spcBef>
                <a:spcPts val="100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Pros</a:t>
            </a:r>
            <a:endParaRPr lang="en-US" sz="2800" b="0" i="0" u="none" strike="noStrike" dirty="0">
              <a:solidFill>
                <a:srgbClr val="000000"/>
              </a:solidFill>
              <a:effectLst/>
              <a:latin typeface="Arial" panose="020B0604020202020204" pitchFamily="34" charset="0"/>
            </a:endParaRPr>
          </a:p>
          <a:p>
            <a:pPr marL="1143000" lvl="2" indent="-228600" rtl="0" fontAlgn="base">
              <a:spcBef>
                <a:spcPts val="100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Offers full head protection from crashes, weather, wind, debris, insects, etc.</a:t>
            </a:r>
            <a:endParaRPr lang="en-US" sz="1800" b="0" i="0" u="none" strike="noStrike" dirty="0">
              <a:solidFill>
                <a:srgbClr val="000000"/>
              </a:solidFill>
              <a:effectLst/>
              <a:latin typeface="Arial" panose="020B0604020202020204" pitchFamily="34" charset="0"/>
            </a:endParaRPr>
          </a:p>
          <a:p>
            <a:pPr marL="1143000" lvl="2" indent="-228600" rtl="0" fontAlgn="base">
              <a:spcBef>
                <a:spcPts val="100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Best protection from wind/traffic/road noise</a:t>
            </a:r>
            <a:endParaRPr lang="en-US" sz="1800" b="0" i="0" u="none" strike="noStrike" dirty="0">
              <a:solidFill>
                <a:srgbClr val="000000"/>
              </a:solidFill>
              <a:effectLst/>
              <a:latin typeface="Arial" panose="020B0604020202020204" pitchFamily="34" charset="0"/>
            </a:endParaRPr>
          </a:p>
          <a:p>
            <a:pPr marL="1143000" lvl="2" indent="-228600" rtl="0" fontAlgn="base">
              <a:spcBef>
                <a:spcPts val="100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Optional features: internal visors, venting</a:t>
            </a:r>
            <a:endParaRPr lang="en-US" sz="1800" b="0" i="0" u="none" strike="noStrike" dirty="0">
              <a:solidFill>
                <a:srgbClr val="000000"/>
              </a:solidFill>
              <a:effectLst/>
              <a:latin typeface="Arial" panose="020B0604020202020204" pitchFamily="34" charset="0"/>
            </a:endParaRPr>
          </a:p>
          <a:p>
            <a:pPr marL="742950" lvl="1" indent="-285750" rtl="0" fontAlgn="base">
              <a:spcBef>
                <a:spcPts val="100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Cons</a:t>
            </a:r>
            <a:endParaRPr lang="en-US" sz="2800" b="0" i="0" u="none" strike="noStrike" dirty="0">
              <a:solidFill>
                <a:srgbClr val="000000"/>
              </a:solidFill>
              <a:effectLst/>
              <a:latin typeface="Arial" panose="020B0604020202020204" pitchFamily="34" charset="0"/>
            </a:endParaRPr>
          </a:p>
          <a:p>
            <a:pPr marL="1143000" lvl="2" indent="-228600" rtl="0" fontAlgn="base">
              <a:spcBef>
                <a:spcPts val="100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Can reduce peripheral vision (is this true?  perhaps in the downward direction?)</a:t>
            </a:r>
            <a:endParaRPr lang="en-US" sz="1800" b="0" i="0" u="none" strike="noStrike" dirty="0">
              <a:solidFill>
                <a:srgbClr val="000000"/>
              </a:solidFill>
              <a:effectLst/>
              <a:latin typeface="Arial" panose="020B0604020202020204" pitchFamily="34" charset="0"/>
            </a:endParaRPr>
          </a:p>
          <a:p>
            <a:pPr marL="1143000" lvl="2" indent="-228600" rtl="0" fontAlgn="base">
              <a:spcBef>
                <a:spcPts val="100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Weight is higher due to more material used</a:t>
            </a:r>
            <a:endParaRPr lang="en-US" sz="1800" b="0" i="0" u="none" strike="noStrike" dirty="0">
              <a:solidFill>
                <a:srgbClr val="000000"/>
              </a:solidFill>
              <a:effectLst/>
              <a:latin typeface="Arial" panose="020B0604020202020204" pitchFamily="34" charset="0"/>
            </a:endParaRPr>
          </a:p>
          <a:p>
            <a:pPr marL="1143000" lvl="2" indent="-228600" rtl="0" fontAlgn="base">
              <a:spcBef>
                <a:spcPts val="100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Can be harder to communicate verbally with others</a:t>
            </a:r>
            <a:endParaRPr lang="en-US" sz="1800" b="0" i="0" u="none" strike="noStrike" dirty="0">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Modular</a:t>
            </a:r>
          </a:p>
          <a:p>
            <a:pPr marL="742950" lvl="1" indent="-285750" rtl="0" fontAlgn="base">
              <a:spcBef>
                <a:spcPts val="50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Pros</a:t>
            </a:r>
            <a:endParaRPr lang="en-US" sz="1800" b="0" i="0" u="none" strike="noStrike" dirty="0">
              <a:solidFill>
                <a:srgbClr val="000000"/>
              </a:solidFill>
              <a:effectLst/>
              <a:latin typeface="Arial" panose="020B0604020202020204" pitchFamily="34" charset="0"/>
            </a:endParaRPr>
          </a:p>
          <a:p>
            <a:pPr marL="1143000" lvl="2" indent="-228600" rtl="0" fontAlgn="base">
              <a:spcBef>
                <a:spcPts val="50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Hybrid between ¾ face and full face and offers full face protection</a:t>
            </a:r>
            <a:endParaRPr lang="en-US" sz="180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6</a:t>
            </a:fld>
            <a:endParaRPr lang="en-US" dirty="0"/>
          </a:p>
        </p:txBody>
      </p:sp>
    </p:spTree>
    <p:extLst>
      <p:ext uri="{BB962C8B-B14F-4D97-AF65-F5344CB8AC3E}">
        <p14:creationId xmlns:p14="http://schemas.microsoft.com/office/powerpoint/2010/main" val="279345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a:t>
            </a:r>
          </a:p>
          <a:p>
            <a:r>
              <a:rPr lang="en-US" dirty="0"/>
              <a:t>https://pages.charlotte.edu/visualrhetoric/projects/illustration-video/safety-in-numbers-dietmar-ottes-motorcycle-helmet-impact-diagram/</a:t>
            </a:r>
          </a:p>
          <a:p>
            <a:endParaRPr lang="en-US" dirty="0"/>
          </a:p>
          <a:p>
            <a:r>
              <a:rPr lang="en-US" dirty="0"/>
              <a:t>Preface this slide with this: This graphic is widely used but the numbers, the chin areas differ from the hurt study numbers, perhaps due to the popularity of half and ¾ helmets in the 1970’s.</a:t>
            </a:r>
          </a:p>
          <a:p>
            <a:endParaRPr lang="en-US" dirty="0"/>
          </a:p>
          <a:p>
            <a:r>
              <a:rPr lang="en-US" dirty="0"/>
              <a:t>Half Helmet = 38.6</a:t>
            </a:r>
          </a:p>
          <a:p>
            <a:r>
              <a:rPr lang="en-US" dirty="0"/>
              <a:t>Three Quarter = 12.1 (50.7)</a:t>
            </a:r>
          </a:p>
          <a:p>
            <a:r>
              <a:rPr lang="en-US" dirty="0"/>
              <a:t>Full Face = 39.4 (90.1)</a:t>
            </a:r>
          </a:p>
          <a:p>
            <a:r>
              <a:rPr lang="en-US" dirty="0"/>
              <a:t>Face Shield = 9.9 (100)</a:t>
            </a:r>
          </a:p>
          <a:p>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7</a:t>
            </a:fld>
            <a:endParaRPr lang="en-US" dirty="0"/>
          </a:p>
        </p:txBody>
      </p:sp>
    </p:spTree>
    <p:extLst>
      <p:ext uri="{BB962C8B-B14F-4D97-AF65-F5344CB8AC3E}">
        <p14:creationId xmlns:p14="http://schemas.microsoft.com/office/powerpoint/2010/main" val="414169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DeAnna</a:t>
            </a:r>
          </a:p>
          <a:p>
            <a:r>
              <a:rPr lang="en-US" dirty="0"/>
              <a:t>Impact Management – How well the helmet protects against collisions with large objects</a:t>
            </a:r>
          </a:p>
          <a:p>
            <a:endParaRPr lang="en-US" dirty="0"/>
          </a:p>
          <a:p>
            <a:r>
              <a:rPr lang="en-US" dirty="0"/>
              <a:t>Helmet Positional Stability – Whether the helmet will be in place, on the head, when it’s needed</a:t>
            </a:r>
          </a:p>
          <a:p>
            <a:endParaRPr lang="en-US" dirty="0"/>
          </a:p>
          <a:p>
            <a:r>
              <a:rPr lang="en-US" dirty="0"/>
              <a:t>Retention System Strength – Whether the chin straps are sufficiently strong to hold the helmet throughout a head impact</a:t>
            </a:r>
          </a:p>
          <a:p>
            <a:endParaRPr lang="en-US" dirty="0"/>
          </a:p>
          <a:p>
            <a:r>
              <a:rPr lang="en-US" dirty="0"/>
              <a:t>Extent of Protection – the area of the head protected by the helmet.</a:t>
            </a:r>
          </a:p>
        </p:txBody>
      </p:sp>
      <p:sp>
        <p:nvSpPr>
          <p:cNvPr id="4" name="Slide Number Placeholder 3"/>
          <p:cNvSpPr>
            <a:spLocks noGrp="1"/>
          </p:cNvSpPr>
          <p:nvPr>
            <p:ph type="sldNum" sz="quarter" idx="5"/>
          </p:nvPr>
        </p:nvSpPr>
        <p:spPr/>
        <p:txBody>
          <a:bodyPr/>
          <a:lstStyle/>
          <a:p>
            <a:fld id="{07D111EE-B1CE-3F40-8B0E-AB6A92B85452}" type="slidenum">
              <a:rPr lang="en-US" smtClean="0"/>
              <a:t>8</a:t>
            </a:fld>
            <a:endParaRPr lang="en-US" dirty="0"/>
          </a:p>
        </p:txBody>
      </p:sp>
    </p:spTree>
    <p:extLst>
      <p:ext uri="{BB962C8B-B14F-4D97-AF65-F5344CB8AC3E}">
        <p14:creationId xmlns:p14="http://schemas.microsoft.com/office/powerpoint/2010/main" val="257299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highlight>
                  <a:srgbClr val="FFFFFF"/>
                </a:highlight>
                <a:latin typeface="-apple-system"/>
              </a:rPr>
              <a:t>This test involves a series of controlled impacts where a helmet is positioned on a metal head form and then dropped in a guided fall onto various steel test anvils (Flat, Hemisphere, </a:t>
            </a:r>
            <a:r>
              <a:rPr lang="en-US" b="0" i="0" dirty="0" err="1">
                <a:solidFill>
                  <a:srgbClr val="212529"/>
                </a:solidFill>
                <a:effectLst/>
                <a:highlight>
                  <a:srgbClr val="FFFFFF"/>
                </a:highlight>
                <a:latin typeface="-apple-system"/>
              </a:rPr>
              <a:t>Kurbstone</a:t>
            </a:r>
            <a:r>
              <a:rPr lang="en-US" b="0" i="0" dirty="0">
                <a:solidFill>
                  <a:srgbClr val="212529"/>
                </a:solidFill>
                <a:effectLst/>
                <a:highlight>
                  <a:srgbClr val="FFFFFF"/>
                </a:highlight>
                <a:latin typeface="-apple-system"/>
              </a:rPr>
              <a:t>, Roll bar, Edge or a Horseshoe type) which simulate different impact surfaces.</a:t>
            </a:r>
          </a:p>
          <a:p>
            <a:endParaRPr lang="en-US" b="0" i="0" dirty="0">
              <a:solidFill>
                <a:srgbClr val="212529"/>
              </a:solidFill>
              <a:effectLst/>
              <a:highlight>
                <a:srgbClr val="FFFFFF"/>
              </a:highlight>
              <a:latin typeface="-apple-system"/>
            </a:endParaRPr>
          </a:p>
          <a:p>
            <a:r>
              <a:rPr lang="en-US" b="0" i="0" dirty="0">
                <a:solidFill>
                  <a:srgbClr val="212529"/>
                </a:solidFill>
                <a:effectLst/>
                <a:highlight>
                  <a:srgbClr val="FFFFFF"/>
                </a:highlight>
                <a:latin typeface="-apple-system"/>
              </a:rPr>
              <a:t>The chin bar test applies to full face motorcycle, special application racing and kart racing helmets. The helmet is affixed to a rigid base with the chin bar facing upward. A 5 kg weight is dropped through a guided fall to strike the central portion of the chin bar. Maximum downward deflection of the chin bar must not exceed the stated distance.</a:t>
            </a:r>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9</a:t>
            </a:fld>
            <a:endParaRPr lang="en-US" dirty="0"/>
          </a:p>
        </p:txBody>
      </p:sp>
    </p:spTree>
    <p:extLst>
      <p:ext uri="{BB962C8B-B14F-4D97-AF65-F5344CB8AC3E}">
        <p14:creationId xmlns:p14="http://schemas.microsoft.com/office/powerpoint/2010/main" val="346602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9/19/2024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2" name="Title 1"/>
          <p:cNvSpPr>
            <a:spLocks noGrp="1"/>
          </p:cNvSpPr>
          <p:nvPr>
            <p:ph type="ctrTitle"/>
          </p:nvPr>
        </p:nvSpPr>
        <p:spPr>
          <a:xfrm>
            <a:off x="1058669" y="854538"/>
            <a:ext cx="4567608" cy="3566160"/>
          </a:xfrm>
        </p:spPr>
        <p:txBody>
          <a:bodyPr anchor="b">
            <a:normAutofit/>
          </a:bodyPr>
          <a:lstStyle>
            <a:lvl1pPr algn="l">
              <a:lnSpc>
                <a:spcPct val="90000"/>
              </a:lnSpc>
              <a:defRPr sz="5400" spc="-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61440" y="4429842"/>
            <a:ext cx="4567608" cy="1143000"/>
          </a:xfrm>
        </p:spPr>
        <p:txBody>
          <a:bodyPr lIns="91440" rIns="91440">
            <a:normAutofit/>
          </a:bodyPr>
          <a:lstStyle>
            <a:lvl1pPr marL="0" indent="0" algn="l">
              <a:buNone/>
              <a:defRPr sz="16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subtitle</a:t>
            </a:r>
          </a:p>
        </p:txBody>
      </p:sp>
      <p:sp>
        <p:nvSpPr>
          <p:cNvPr id="12" name="Freeform 11">
            <a:extLst>
              <a:ext uri="{FF2B5EF4-FFF2-40B4-BE49-F238E27FC236}">
                <a16:creationId xmlns:a16="http://schemas.microsoft.com/office/drawing/2014/main" id="{C28A7DB8-FEA5-5A4A-85DF-FA1ADFB3EFC5}"/>
              </a:ext>
            </a:extLst>
          </p:cNvPr>
          <p:cNvSpPr>
            <a:spLocks noGrp="1"/>
          </p:cNvSpPr>
          <p:nvPr>
            <p:ph type="pic" sz="quarter" idx="13"/>
          </p:nvPr>
        </p:nvSpPr>
        <p:spPr>
          <a:xfrm>
            <a:off x="4933721" y="-19458"/>
            <a:ext cx="7261837" cy="6877457"/>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 name="connsiteX0" fmla="*/ 3993491 w 8464509"/>
              <a:gd name="connsiteY0" fmla="*/ 19455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993491 w 8464509"/>
              <a:gd name="connsiteY6" fmla="*/ 19455 h 6858000"/>
              <a:gd name="connsiteX0" fmla="*/ 3993491 w 8464509"/>
              <a:gd name="connsiteY0" fmla="*/ 19455 h 6858000"/>
              <a:gd name="connsiteX1" fmla="*/ 3440072 w 8464509"/>
              <a:gd name="connsiteY1" fmla="*/ 37000 h 6858000"/>
              <a:gd name="connsiteX2" fmla="*/ 8464509 w 8464509"/>
              <a:gd name="connsiteY2" fmla="*/ 0 h 6858000"/>
              <a:gd name="connsiteX3" fmla="*/ 8464509 w 8464509"/>
              <a:gd name="connsiteY3" fmla="*/ 6858000 h 6858000"/>
              <a:gd name="connsiteX4" fmla="*/ 0 w 8464509"/>
              <a:gd name="connsiteY4" fmla="*/ 6858000 h 6858000"/>
              <a:gd name="connsiteX5" fmla="*/ 3993491 w 8464509"/>
              <a:gd name="connsiteY5" fmla="*/ 19455 h 6858000"/>
              <a:gd name="connsiteX0" fmla="*/ 3993491 w 8464509"/>
              <a:gd name="connsiteY0" fmla="*/ 19455 h 6858000"/>
              <a:gd name="connsiteX1" fmla="*/ 8464509 w 8464509"/>
              <a:gd name="connsiteY1" fmla="*/ 0 h 6858000"/>
              <a:gd name="connsiteX2" fmla="*/ 8464509 w 8464509"/>
              <a:gd name="connsiteY2" fmla="*/ 6858000 h 6858000"/>
              <a:gd name="connsiteX3" fmla="*/ 0 w 8464509"/>
              <a:gd name="connsiteY3" fmla="*/ 6858000 h 6858000"/>
              <a:gd name="connsiteX4" fmla="*/ 3993491 w 8464509"/>
              <a:gd name="connsiteY4" fmla="*/ 19455 h 6858000"/>
              <a:gd name="connsiteX0" fmla="*/ 4061557 w 8464509"/>
              <a:gd name="connsiteY0" fmla="*/ 0 h 6858001"/>
              <a:gd name="connsiteX1" fmla="*/ 8464509 w 8464509"/>
              <a:gd name="connsiteY1" fmla="*/ 1 h 6858001"/>
              <a:gd name="connsiteX2" fmla="*/ 8464509 w 8464509"/>
              <a:gd name="connsiteY2" fmla="*/ 6858001 h 6858001"/>
              <a:gd name="connsiteX3" fmla="*/ 0 w 8464509"/>
              <a:gd name="connsiteY3" fmla="*/ 6858001 h 6858001"/>
              <a:gd name="connsiteX4" fmla="*/ 4061557 w 8464509"/>
              <a:gd name="connsiteY4" fmla="*/ 0 h 6858001"/>
              <a:gd name="connsiteX0" fmla="*/ 5059852 w 8464509"/>
              <a:gd name="connsiteY0" fmla="*/ 19454 h 6858000"/>
              <a:gd name="connsiteX1" fmla="*/ 8464509 w 8464509"/>
              <a:gd name="connsiteY1" fmla="*/ 0 h 6858000"/>
              <a:gd name="connsiteX2" fmla="*/ 8464509 w 8464509"/>
              <a:gd name="connsiteY2" fmla="*/ 6858000 h 6858000"/>
              <a:gd name="connsiteX3" fmla="*/ 0 w 8464509"/>
              <a:gd name="connsiteY3" fmla="*/ 6858000 h 6858000"/>
              <a:gd name="connsiteX4" fmla="*/ 5059852 w 8464509"/>
              <a:gd name="connsiteY4" fmla="*/ 19454 h 6858000"/>
              <a:gd name="connsiteX0" fmla="*/ 4061557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61557 w 8464509"/>
              <a:gd name="connsiteY4" fmla="*/ 0 h 6877457"/>
              <a:gd name="connsiteX0" fmla="*/ 4040810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4509"/>
              <a:gd name="connsiteY0" fmla="*/ 0 h 6877457"/>
              <a:gd name="connsiteX1" fmla="*/ 8464509 w 8464509"/>
              <a:gd name="connsiteY1" fmla="*/ 143986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8658"/>
              <a:gd name="connsiteY0" fmla="*/ 0 h 6877457"/>
              <a:gd name="connsiteX1" fmla="*/ 8468658 w 8468658"/>
              <a:gd name="connsiteY1" fmla="*/ 12341 h 6877457"/>
              <a:gd name="connsiteX2" fmla="*/ 8464509 w 8468658"/>
              <a:gd name="connsiteY2" fmla="*/ 6877457 h 6877457"/>
              <a:gd name="connsiteX3" fmla="*/ 0 w 8468658"/>
              <a:gd name="connsiteY3" fmla="*/ 6877457 h 6877457"/>
              <a:gd name="connsiteX4" fmla="*/ 4040810 w 8468658"/>
              <a:gd name="connsiteY4" fmla="*/ 0 h 687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658" h="6877457">
                <a:moveTo>
                  <a:pt x="4040810" y="0"/>
                </a:moveTo>
                <a:lnTo>
                  <a:pt x="8468658" y="12341"/>
                </a:lnTo>
                <a:lnTo>
                  <a:pt x="8464509" y="6877457"/>
                </a:lnTo>
                <a:lnTo>
                  <a:pt x="0" y="6877457"/>
                </a:lnTo>
                <a:lnTo>
                  <a:pt x="4040810" y="0"/>
                </a:lnTo>
                <a:close/>
              </a:path>
            </a:pathLst>
          </a:custGeom>
          <a:solidFill>
            <a:schemeClr val="accent4"/>
          </a:solidFill>
        </p:spPr>
        <p:txBody>
          <a:bodyPr wrap="square">
            <a:noAutofit/>
          </a:bodyPr>
          <a:lstStyle/>
          <a:p>
            <a:r>
              <a:rPr lang="en-US"/>
              <a:t>Click icon to add picture</a:t>
            </a:r>
            <a:endParaRPr lang="en-US" dirty="0"/>
          </a:p>
        </p:txBody>
      </p:sp>
      <p:sp>
        <p:nvSpPr>
          <p:cNvPr id="14" name="Triangle 13">
            <a:extLst>
              <a:ext uri="{FF2B5EF4-FFF2-40B4-BE49-F238E27FC236}">
                <a16:creationId xmlns:a16="http://schemas.microsoft.com/office/drawing/2014/main" id="{6A021AF7-4044-A644-8DB8-495F263390D0}"/>
              </a:ext>
            </a:extLst>
          </p:cNvPr>
          <p:cNvSpPr/>
          <p:nvPr userDrawn="1"/>
        </p:nvSpPr>
        <p:spPr>
          <a:xfrm rot="10800000">
            <a:off x="4933721" y="267867"/>
            <a:ext cx="3031755" cy="3031755"/>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2DFDB14-A8D5-F944-A91C-960A5C2F22AF}"/>
              </a:ext>
            </a:extLst>
          </p:cNvPr>
          <p:cNvSpPr/>
          <p:nvPr userDrawn="1"/>
        </p:nvSpPr>
        <p:spPr>
          <a:xfrm>
            <a:off x="-22175" y="5596959"/>
            <a:ext cx="1261040" cy="1261040"/>
          </a:xfrm>
          <a:prstGeom prst="triangle">
            <a:avLst/>
          </a:prstGeom>
          <a:pattFill prst="lgGrid">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B7735FBC-8FBF-9947-B380-14D44D2206B1}"/>
              </a:ext>
            </a:extLst>
          </p:cNvPr>
          <p:cNvSpPr/>
          <p:nvPr userDrawn="1"/>
        </p:nvSpPr>
        <p:spPr>
          <a:xfrm rot="10800000">
            <a:off x="184302" y="236698"/>
            <a:ext cx="519337" cy="519337"/>
          </a:xfrm>
          <a:prstGeom prst="triangle">
            <a:avLst/>
          </a:prstGeom>
          <a:pattFill prst="dk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17B7C303-8734-B141-AF0D-2945DA349FBD}"/>
              </a:ext>
            </a:extLst>
          </p:cNvPr>
          <p:cNvSpPr/>
          <p:nvPr userDrawn="1"/>
        </p:nvSpPr>
        <p:spPr>
          <a:xfrm>
            <a:off x="4414384" y="5795386"/>
            <a:ext cx="519337" cy="519337"/>
          </a:xfrm>
          <a:prstGeom prst="triangle">
            <a:avLst/>
          </a:prstGeom>
          <a:pattFill prst="wdUpDiag">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67914AE0-93F2-8346-B885-5734D2B694B2}"/>
              </a:ext>
            </a:extLst>
          </p:cNvPr>
          <p:cNvSpPr/>
          <p:nvPr userDrawn="1"/>
        </p:nvSpPr>
        <p:spPr>
          <a:xfrm rot="5400000">
            <a:off x="-48606" y="3035784"/>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166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9/19/2024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E872A5F6-5449-2840-B48F-2AA85FE272A3}"/>
              </a:ext>
            </a:extLst>
          </p:cNvPr>
          <p:cNvSpPr/>
          <p:nvPr userDrawn="1"/>
        </p:nvSpPr>
        <p:spPr>
          <a:xfrm>
            <a:off x="0" y="0"/>
            <a:ext cx="35025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2B3A8339-6DA4-E549-AEA2-9512C53F064F}"/>
              </a:ext>
            </a:extLst>
          </p:cNvPr>
          <p:cNvSpPr/>
          <p:nvPr userDrawn="1"/>
        </p:nvSpPr>
        <p:spPr>
          <a:xfrm>
            <a:off x="3591475" y="5273069"/>
            <a:ext cx="1486666" cy="1486666"/>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752EA775-82B0-BA48-8CA2-7A09D72EC958}"/>
              </a:ext>
            </a:extLst>
          </p:cNvPr>
          <p:cNvSpPr/>
          <p:nvPr userDrawn="1"/>
        </p:nvSpPr>
        <p:spPr>
          <a:xfrm>
            <a:off x="76559" y="597553"/>
            <a:ext cx="562863" cy="562863"/>
          </a:xfrm>
          <a:prstGeom prst="triangle">
            <a:avLst/>
          </a:prstGeom>
          <a:pattFill prst="lt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2C6B50B5-10C1-4A40-9531-4F8DC16892F8}"/>
              </a:ext>
            </a:extLst>
          </p:cNvPr>
          <p:cNvSpPr/>
          <p:nvPr userDrawn="1"/>
        </p:nvSpPr>
        <p:spPr>
          <a:xfrm>
            <a:off x="357990"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a:extLst>
              <a:ext uri="{FF2B5EF4-FFF2-40B4-BE49-F238E27FC236}">
                <a16:creationId xmlns:a16="http://schemas.microsoft.com/office/drawing/2014/main" id="{CAF18EC0-3F9F-6449-A2B2-A792B70BEA6E}"/>
              </a:ext>
            </a:extLst>
          </p:cNvPr>
          <p:cNvSpPr>
            <a:spLocks noGrp="1"/>
          </p:cNvSpPr>
          <p:nvPr>
            <p:ph type="pic" sz="quarter" idx="13"/>
          </p:nvPr>
        </p:nvSpPr>
        <p:spPr>
          <a:xfrm flipH="1">
            <a:off x="444819" y="597553"/>
            <a:ext cx="6063915" cy="6063915"/>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a:noAutofit/>
          </a:bodyPr>
          <a:lstStyle/>
          <a:p>
            <a:r>
              <a:rPr lang="en-US"/>
              <a:t>Click icon to add picture</a:t>
            </a:r>
            <a:endParaRPr lang="en-US" dirty="0"/>
          </a:p>
        </p:txBody>
      </p:sp>
      <p:sp>
        <p:nvSpPr>
          <p:cNvPr id="28" name="Title 1">
            <a:extLst>
              <a:ext uri="{FF2B5EF4-FFF2-40B4-BE49-F238E27FC236}">
                <a16:creationId xmlns:a16="http://schemas.microsoft.com/office/drawing/2014/main" id="{68357860-E91C-1745-A5D1-921689BF47AE}"/>
              </a:ext>
            </a:extLst>
          </p:cNvPr>
          <p:cNvSpPr>
            <a:spLocks noGrp="1"/>
          </p:cNvSpPr>
          <p:nvPr>
            <p:ph type="title" hasCustomPrompt="1"/>
          </p:nvPr>
        </p:nvSpPr>
        <p:spPr>
          <a:xfrm>
            <a:off x="6876994" y="1535397"/>
            <a:ext cx="4845068" cy="1858617"/>
          </a:xfrm>
        </p:spPr>
        <p:txBody>
          <a:bodyPr anchor="b">
            <a:normAutofit/>
          </a:bodyPr>
          <a:lstStyle>
            <a:lvl1pPr algn="l">
              <a:defRPr sz="4800" i="0">
                <a:solidFill>
                  <a:schemeClr val="tx1">
                    <a:lumMod val="85000"/>
                    <a:lumOff val="15000"/>
                  </a:schemeClr>
                </a:solidFill>
                <a:latin typeface="+mj-lt"/>
              </a:defRPr>
            </a:lvl1pPr>
          </a:lstStyle>
          <a:p>
            <a:r>
              <a:rPr lang="en-US" dirty="0"/>
              <a:t>Title Goes Here</a:t>
            </a:r>
          </a:p>
        </p:txBody>
      </p:sp>
      <p:sp>
        <p:nvSpPr>
          <p:cNvPr id="29" name="Content Placeholder 2">
            <a:extLst>
              <a:ext uri="{FF2B5EF4-FFF2-40B4-BE49-F238E27FC236}">
                <a16:creationId xmlns:a16="http://schemas.microsoft.com/office/drawing/2014/main" id="{094A3FA1-7F3F-2D41-ABE1-512FA9FC4843}"/>
              </a:ext>
            </a:extLst>
          </p:cNvPr>
          <p:cNvSpPr>
            <a:spLocks noGrp="1"/>
          </p:cNvSpPr>
          <p:nvPr>
            <p:ph idx="1"/>
          </p:nvPr>
        </p:nvSpPr>
        <p:spPr>
          <a:xfrm>
            <a:off x="6876996" y="3401899"/>
            <a:ext cx="4845066" cy="2107095"/>
          </a:xfrm>
        </p:spPr>
        <p:txBody>
          <a:bodyPr/>
          <a:lstStyle>
            <a:lvl1pPr marL="182880" indent="-182880" algn="l">
              <a:buClr>
                <a:srgbClr val="C5AE76"/>
              </a:buClr>
              <a:buFont typeface="Arial" panose="020B0604020202020204" pitchFamily="34" charset="0"/>
              <a:buChar char="•"/>
              <a:defRPr>
                <a:latin typeface="+mj-lt"/>
              </a:defRPr>
            </a:lvl1pPr>
            <a:lvl2pPr marL="384048" indent="-182880" algn="l">
              <a:buClr>
                <a:srgbClr val="C5AE76"/>
              </a:buClr>
              <a:buFont typeface="Arial" panose="020B0604020202020204" pitchFamily="34" charset="0"/>
              <a:buChar char="•"/>
              <a:defRPr>
                <a:latin typeface="+mj-lt"/>
              </a:defRPr>
            </a:lvl2pPr>
            <a:lvl3pPr marL="566928" indent="-182880" algn="l">
              <a:buClr>
                <a:srgbClr val="C5AE76"/>
              </a:buClr>
              <a:buFont typeface="Arial" panose="020B0604020202020204" pitchFamily="34" charset="0"/>
              <a:buChar char="•"/>
              <a:defRPr>
                <a:latin typeface="+mj-lt"/>
              </a:defRPr>
            </a:lvl3pPr>
            <a:lvl4pPr marL="749808" indent="-182880" algn="l">
              <a:buClr>
                <a:srgbClr val="C5AE76"/>
              </a:buClr>
              <a:buFont typeface="Arial" panose="020B0604020202020204" pitchFamily="34" charset="0"/>
              <a:buChar char="•"/>
              <a:defRPr>
                <a:latin typeface="+mj-lt"/>
              </a:defRPr>
            </a:lvl4pPr>
            <a:lvl5pPr marL="932688" indent="-182880" algn="l">
              <a:buClr>
                <a:srgbClr val="C5AE76"/>
              </a:buClr>
              <a:buFont typeface="Arial" panose="020B0604020202020204" pitchFamily="34" charset="0"/>
              <a:buChar cha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98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arrow Title and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9/19/2024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3">
            <a:extLst>
              <a:ext uri="{FF2B5EF4-FFF2-40B4-BE49-F238E27FC236}">
                <a16:creationId xmlns:a16="http://schemas.microsoft.com/office/drawing/2014/main" id="{B4D4881A-F72E-2D4F-BC41-5D2839D87000}"/>
              </a:ext>
            </a:extLst>
          </p:cNvPr>
          <p:cNvSpPr/>
          <p:nvPr userDrawn="1"/>
        </p:nvSpPr>
        <p:spPr>
          <a:xfrm>
            <a:off x="4997302" y="0"/>
            <a:ext cx="7194698" cy="6879265"/>
          </a:xfrm>
          <a:custGeom>
            <a:avLst/>
            <a:gdLst>
              <a:gd name="connsiteX0" fmla="*/ 0 w 5004391"/>
              <a:gd name="connsiteY0" fmla="*/ 0 h 6858000"/>
              <a:gd name="connsiteX1" fmla="*/ 5004391 w 5004391"/>
              <a:gd name="connsiteY1" fmla="*/ 0 h 6858000"/>
              <a:gd name="connsiteX2" fmla="*/ 5004391 w 5004391"/>
              <a:gd name="connsiteY2" fmla="*/ 6858000 h 6858000"/>
              <a:gd name="connsiteX3" fmla="*/ 0 w 5004391"/>
              <a:gd name="connsiteY3" fmla="*/ 6858000 h 6858000"/>
              <a:gd name="connsiteX4" fmla="*/ 0 w 5004391"/>
              <a:gd name="connsiteY4" fmla="*/ 0 h 6858000"/>
              <a:gd name="connsiteX0" fmla="*/ 1424763 w 5004391"/>
              <a:gd name="connsiteY0" fmla="*/ 0 h 6858000"/>
              <a:gd name="connsiteX1" fmla="*/ 5004391 w 5004391"/>
              <a:gd name="connsiteY1" fmla="*/ 0 h 6858000"/>
              <a:gd name="connsiteX2" fmla="*/ 5004391 w 5004391"/>
              <a:gd name="connsiteY2" fmla="*/ 6858000 h 6858000"/>
              <a:gd name="connsiteX3" fmla="*/ 0 w 5004391"/>
              <a:gd name="connsiteY3" fmla="*/ 6858000 h 6858000"/>
              <a:gd name="connsiteX4" fmla="*/ 1424763 w 5004391"/>
              <a:gd name="connsiteY4" fmla="*/ 0 h 6858000"/>
              <a:gd name="connsiteX0" fmla="*/ 1275907 w 5004391"/>
              <a:gd name="connsiteY0" fmla="*/ 21265 h 6858000"/>
              <a:gd name="connsiteX1" fmla="*/ 5004391 w 5004391"/>
              <a:gd name="connsiteY1" fmla="*/ 0 h 6858000"/>
              <a:gd name="connsiteX2" fmla="*/ 5004391 w 5004391"/>
              <a:gd name="connsiteY2" fmla="*/ 6858000 h 6858000"/>
              <a:gd name="connsiteX3" fmla="*/ 0 w 5004391"/>
              <a:gd name="connsiteY3" fmla="*/ 6858000 h 6858000"/>
              <a:gd name="connsiteX4" fmla="*/ 1275907 w 5004391"/>
              <a:gd name="connsiteY4" fmla="*/ 21265 h 6858000"/>
              <a:gd name="connsiteX0" fmla="*/ 3466214 w 7194698"/>
              <a:gd name="connsiteY0" fmla="*/ 21265 h 6879265"/>
              <a:gd name="connsiteX1" fmla="*/ 7194698 w 7194698"/>
              <a:gd name="connsiteY1" fmla="*/ 0 h 6879265"/>
              <a:gd name="connsiteX2" fmla="*/ 7194698 w 7194698"/>
              <a:gd name="connsiteY2" fmla="*/ 6858000 h 6879265"/>
              <a:gd name="connsiteX3" fmla="*/ 0 w 7194698"/>
              <a:gd name="connsiteY3" fmla="*/ 6879265 h 6879265"/>
              <a:gd name="connsiteX4" fmla="*/ 3466214 w 7194698"/>
              <a:gd name="connsiteY4" fmla="*/ 21265 h 687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4698" h="6879265">
                <a:moveTo>
                  <a:pt x="3466214" y="21265"/>
                </a:moveTo>
                <a:lnTo>
                  <a:pt x="7194698" y="0"/>
                </a:lnTo>
                <a:lnTo>
                  <a:pt x="7194698" y="6858000"/>
                </a:lnTo>
                <a:lnTo>
                  <a:pt x="0" y="6879265"/>
                </a:lnTo>
                <a:lnTo>
                  <a:pt x="3466214" y="2126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214CA4B6-21BC-234A-9FAD-E362D7F194C4}"/>
              </a:ext>
            </a:extLst>
          </p:cNvPr>
          <p:cNvSpPr/>
          <p:nvPr userDrawn="1"/>
        </p:nvSpPr>
        <p:spPr>
          <a:xfrm>
            <a:off x="2571311"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815F04B4-E3C0-0845-8DEC-98C63E21B466}"/>
              </a:ext>
            </a:extLst>
          </p:cNvPr>
          <p:cNvSpPr/>
          <p:nvPr userDrawn="1"/>
        </p:nvSpPr>
        <p:spPr>
          <a:xfrm rot="10800000">
            <a:off x="2277396" y="3814571"/>
            <a:ext cx="1360968" cy="1360968"/>
          </a:xfrm>
          <a:prstGeom prst="triangle">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6850A90A-EBB3-314C-9D98-A4220E2739EA}"/>
              </a:ext>
            </a:extLst>
          </p:cNvPr>
          <p:cNvSpPr>
            <a:spLocks noGrp="1"/>
          </p:cNvSpPr>
          <p:nvPr>
            <p:ph type="pic" sz="quarter" idx="13"/>
          </p:nvPr>
        </p:nvSpPr>
        <p:spPr>
          <a:xfrm flipH="1">
            <a:off x="2569281" y="330912"/>
            <a:ext cx="6217440" cy="6217440"/>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a:noAutofit/>
          </a:bodyPr>
          <a:lstStyle/>
          <a:p>
            <a:r>
              <a:rPr lang="en-US"/>
              <a:t>Click icon to add picture</a:t>
            </a:r>
            <a:endParaRPr lang="en-US" dirty="0"/>
          </a:p>
        </p:txBody>
      </p:sp>
      <p:sp>
        <p:nvSpPr>
          <p:cNvPr id="9" name="Title 1">
            <a:extLst>
              <a:ext uri="{FF2B5EF4-FFF2-40B4-BE49-F238E27FC236}">
                <a16:creationId xmlns:a16="http://schemas.microsoft.com/office/drawing/2014/main" id="{D3001923-8460-C64B-A54B-3221B8A6B8C3}"/>
              </a:ext>
            </a:extLst>
          </p:cNvPr>
          <p:cNvSpPr>
            <a:spLocks noGrp="1"/>
          </p:cNvSpPr>
          <p:nvPr>
            <p:ph type="title" hasCustomPrompt="1"/>
          </p:nvPr>
        </p:nvSpPr>
        <p:spPr>
          <a:xfrm>
            <a:off x="7958108" y="1957888"/>
            <a:ext cx="3815484" cy="1858617"/>
          </a:xfrm>
        </p:spPr>
        <p:txBody>
          <a:bodyPr anchor="b">
            <a:normAutofit/>
          </a:bodyPr>
          <a:lstStyle>
            <a:lvl1pPr algn="ctr">
              <a:defRPr sz="4800" i="0">
                <a:solidFill>
                  <a:schemeClr val="bg1"/>
                </a:solidFill>
                <a:latin typeface="+mj-lt"/>
              </a:defRPr>
            </a:lvl1pPr>
          </a:lstStyle>
          <a:p>
            <a:r>
              <a:rPr lang="en-US" dirty="0"/>
              <a:t>Title Goes Here</a:t>
            </a:r>
          </a:p>
        </p:txBody>
      </p:sp>
      <p:sp>
        <p:nvSpPr>
          <p:cNvPr id="10" name="Content Placeholder 2">
            <a:extLst>
              <a:ext uri="{FF2B5EF4-FFF2-40B4-BE49-F238E27FC236}">
                <a16:creationId xmlns:a16="http://schemas.microsoft.com/office/drawing/2014/main" id="{9E64A275-2629-244A-A66F-FC140850C6DA}"/>
              </a:ext>
            </a:extLst>
          </p:cNvPr>
          <p:cNvSpPr>
            <a:spLocks noGrp="1"/>
          </p:cNvSpPr>
          <p:nvPr>
            <p:ph idx="1"/>
          </p:nvPr>
        </p:nvSpPr>
        <p:spPr>
          <a:xfrm>
            <a:off x="7958110" y="3824390"/>
            <a:ext cx="3815482" cy="2107095"/>
          </a:xfrm>
        </p:spPr>
        <p:txBody>
          <a:bodyPr/>
          <a:lstStyle>
            <a:lvl1pPr marL="182880" indent="-182880" algn="ctr">
              <a:buClr>
                <a:srgbClr val="C5AE76"/>
              </a:buClr>
              <a:buFont typeface="Arial" panose="020B0604020202020204" pitchFamily="34" charset="0"/>
              <a:buChar char="•"/>
              <a:defRPr>
                <a:solidFill>
                  <a:schemeClr val="bg1"/>
                </a:solidFill>
                <a:latin typeface="+mj-lt"/>
              </a:defRPr>
            </a:lvl1pPr>
            <a:lvl2pPr marL="384048" indent="-182880" algn="ctr">
              <a:buClr>
                <a:srgbClr val="C5AE76"/>
              </a:buClr>
              <a:buFont typeface="Arial" panose="020B0604020202020204" pitchFamily="34" charset="0"/>
              <a:buChar char="•"/>
              <a:defRPr>
                <a:solidFill>
                  <a:schemeClr val="bg1"/>
                </a:solidFill>
                <a:latin typeface="+mj-lt"/>
              </a:defRPr>
            </a:lvl2pPr>
            <a:lvl3pPr marL="566928" indent="-182880" algn="ctr">
              <a:buClr>
                <a:srgbClr val="C5AE76"/>
              </a:buClr>
              <a:buFont typeface="Arial" panose="020B0604020202020204" pitchFamily="34" charset="0"/>
              <a:buChar char="•"/>
              <a:defRPr>
                <a:solidFill>
                  <a:schemeClr val="bg1"/>
                </a:solidFill>
                <a:latin typeface="+mj-lt"/>
              </a:defRPr>
            </a:lvl3pPr>
            <a:lvl4pPr marL="749808" indent="-182880" algn="ctr">
              <a:buClr>
                <a:srgbClr val="C5AE76"/>
              </a:buClr>
              <a:buFont typeface="Arial" panose="020B0604020202020204" pitchFamily="34" charset="0"/>
              <a:buChar char="•"/>
              <a:defRPr>
                <a:solidFill>
                  <a:schemeClr val="bg1"/>
                </a:solidFill>
                <a:latin typeface="+mj-lt"/>
              </a:defRPr>
            </a:lvl4pPr>
            <a:lvl5pPr marL="932688" indent="-182880" algn="ctr">
              <a:buClr>
                <a:srgbClr val="C5AE76"/>
              </a:buClr>
              <a:buFont typeface="Arial" panose="020B0604020202020204" pitchFamily="34" charset="0"/>
              <a:buChar cha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riangle 11">
            <a:extLst>
              <a:ext uri="{FF2B5EF4-FFF2-40B4-BE49-F238E27FC236}">
                <a16:creationId xmlns:a16="http://schemas.microsoft.com/office/drawing/2014/main" id="{520102B5-5695-C743-B30E-C92897B48D89}"/>
              </a:ext>
            </a:extLst>
          </p:cNvPr>
          <p:cNvSpPr/>
          <p:nvPr userDrawn="1"/>
        </p:nvSpPr>
        <p:spPr>
          <a:xfrm rot="16200000">
            <a:off x="11604063" y="316289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422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ith Narrow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9/19/2024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BB0D84E6-6DEA-1D4E-92C3-A360785A027B}"/>
              </a:ext>
            </a:extLst>
          </p:cNvPr>
          <p:cNvSpPr/>
          <p:nvPr userDrawn="1"/>
        </p:nvSpPr>
        <p:spPr>
          <a:xfrm>
            <a:off x="0" y="1730829"/>
            <a:ext cx="8229600" cy="3477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C28500E9-800B-C94A-B6F9-F73D37B2D301}"/>
              </a:ext>
            </a:extLst>
          </p:cNvPr>
          <p:cNvSpPr/>
          <p:nvPr userDrawn="1"/>
        </p:nvSpPr>
        <p:spPr>
          <a:xfrm rot="10800000">
            <a:off x="8749091" y="0"/>
            <a:ext cx="3442907"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1EAD70A4-7AF0-7E4D-ABBC-34DD61D7B01E}"/>
              </a:ext>
            </a:extLst>
          </p:cNvPr>
          <p:cNvSpPr/>
          <p:nvPr userDrawn="1"/>
        </p:nvSpPr>
        <p:spPr>
          <a:xfrm rot="10800000">
            <a:off x="3727215" y="5551712"/>
            <a:ext cx="1424687" cy="1306288"/>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9">
            <a:extLst>
              <a:ext uri="{FF2B5EF4-FFF2-40B4-BE49-F238E27FC236}">
                <a16:creationId xmlns:a16="http://schemas.microsoft.com/office/drawing/2014/main" id="{14C43A8B-650C-3B4B-9F8C-592CE9F269FB}"/>
              </a:ext>
            </a:extLst>
          </p:cNvPr>
          <p:cNvSpPr>
            <a:spLocks noGrp="1"/>
          </p:cNvSpPr>
          <p:nvPr>
            <p:ph type="title"/>
          </p:nvPr>
        </p:nvSpPr>
        <p:spPr>
          <a:xfrm>
            <a:off x="868625" y="2464270"/>
            <a:ext cx="5227376" cy="727700"/>
          </a:xfrm>
        </p:spPr>
        <p:txBody>
          <a:bodyPr anchor="t"/>
          <a:lstStyle>
            <a:lvl1pPr>
              <a:defRPr>
                <a:solidFill>
                  <a:schemeClr val="bg1"/>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0345C704-9538-984E-8D14-D6AEC9A4C42E}"/>
              </a:ext>
            </a:extLst>
          </p:cNvPr>
          <p:cNvSpPr>
            <a:spLocks noGrp="1"/>
          </p:cNvSpPr>
          <p:nvPr>
            <p:ph type="body" idx="1" hasCustomPrompt="1"/>
          </p:nvPr>
        </p:nvSpPr>
        <p:spPr>
          <a:xfrm>
            <a:off x="868623" y="3265903"/>
            <a:ext cx="5227377" cy="1642386"/>
          </a:xfrm>
        </p:spPr>
        <p:txBody>
          <a:bodyPr lIns="91440" rIns="91440" anchor="t">
            <a:normAutofit/>
          </a:bodyPr>
          <a:lstStyle>
            <a:lvl1pPr marL="0" indent="0">
              <a:buNone/>
              <a:defRPr sz="20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Picture Placeholder 11">
            <a:extLst>
              <a:ext uri="{FF2B5EF4-FFF2-40B4-BE49-F238E27FC236}">
                <a16:creationId xmlns:a16="http://schemas.microsoft.com/office/drawing/2014/main" id="{647B5AD0-4AD4-9843-9C08-DEF894490A97}"/>
              </a:ext>
            </a:extLst>
          </p:cNvPr>
          <p:cNvSpPr>
            <a:spLocks noGrp="1"/>
          </p:cNvSpPr>
          <p:nvPr>
            <p:ph type="pic" sz="quarter" idx="13"/>
          </p:nvPr>
        </p:nvSpPr>
        <p:spPr>
          <a:xfrm flipH="1">
            <a:off x="4593262" y="0"/>
            <a:ext cx="7598736" cy="6858000"/>
          </a:xfrm>
          <a:prstGeom prst="triangle">
            <a:avLst/>
          </a:prstGeom>
          <a:solidFill>
            <a:schemeClr val="accent1"/>
          </a:solidFill>
        </p:spPr>
        <p:txBody>
          <a:bodyPr/>
          <a:lstStyle/>
          <a:p>
            <a:r>
              <a:rPr lang="en-US"/>
              <a:t>Click icon to add picture</a:t>
            </a:r>
            <a:endParaRPr lang="en-US" dirty="0"/>
          </a:p>
        </p:txBody>
      </p:sp>
      <p:sp>
        <p:nvSpPr>
          <p:cNvPr id="14" name="Triangle 13">
            <a:extLst>
              <a:ext uri="{FF2B5EF4-FFF2-40B4-BE49-F238E27FC236}">
                <a16:creationId xmlns:a16="http://schemas.microsoft.com/office/drawing/2014/main" id="{8795BE2D-99B1-FE49-84B1-C41E44A8AC0B}"/>
              </a:ext>
            </a:extLst>
          </p:cNvPr>
          <p:cNvSpPr/>
          <p:nvPr userDrawn="1"/>
        </p:nvSpPr>
        <p:spPr>
          <a:xfrm rot="5400000">
            <a:off x="-48606" y="252453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Tree>
    <p:extLst>
      <p:ext uri="{BB962C8B-B14F-4D97-AF65-F5344CB8AC3E}">
        <p14:creationId xmlns:p14="http://schemas.microsoft.com/office/powerpoint/2010/main" val="3403155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with Image and Author Nam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F14FD9-9995-BE48-8C0E-B1454B9F231E}"/>
              </a:ext>
            </a:extLst>
          </p:cNvPr>
          <p:cNvSpPr>
            <a:spLocks noGrp="1"/>
          </p:cNvSpPr>
          <p:nvPr>
            <p:ph type="pic" sz="quarter" idx="13"/>
          </p:nvPr>
        </p:nvSpPr>
        <p:spPr>
          <a:xfrm>
            <a:off x="4576012" y="0"/>
            <a:ext cx="7598735" cy="6858000"/>
          </a:xfrm>
          <a:custGeom>
            <a:avLst/>
            <a:gdLst>
              <a:gd name="connsiteX0" fmla="*/ 0 w 7598735"/>
              <a:gd name="connsiteY0" fmla="*/ 0 h 6858000"/>
              <a:gd name="connsiteX1" fmla="*/ 7598735 w 7598735"/>
              <a:gd name="connsiteY1" fmla="*/ 0 h 6858000"/>
              <a:gd name="connsiteX2" fmla="*/ 7598735 w 7598735"/>
              <a:gd name="connsiteY2" fmla="*/ 6858000 h 6858000"/>
              <a:gd name="connsiteX3" fmla="*/ 0 w 7598735"/>
              <a:gd name="connsiteY3" fmla="*/ 6858000 h 6858000"/>
              <a:gd name="connsiteX4" fmla="*/ 0 w 7598735"/>
              <a:gd name="connsiteY4" fmla="*/ 6378840 h 6858000"/>
              <a:gd name="connsiteX5" fmla="*/ 140333 w 7598735"/>
              <a:gd name="connsiteY5" fmla="*/ 6379536 h 6858000"/>
              <a:gd name="connsiteX6" fmla="*/ 3074919 w 7598735"/>
              <a:gd name="connsiteY6" fmla="*/ 489098 h 6858000"/>
              <a:gd name="connsiteX7" fmla="*/ 0 w 7598735"/>
              <a:gd name="connsiteY7" fmla="*/ 480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8735" h="6858000">
                <a:moveTo>
                  <a:pt x="0" y="0"/>
                </a:moveTo>
                <a:lnTo>
                  <a:pt x="7598735" y="0"/>
                </a:lnTo>
                <a:lnTo>
                  <a:pt x="7598735" y="6858000"/>
                </a:lnTo>
                <a:lnTo>
                  <a:pt x="0" y="6858000"/>
                </a:lnTo>
                <a:lnTo>
                  <a:pt x="0" y="6378840"/>
                </a:lnTo>
                <a:lnTo>
                  <a:pt x="140333" y="6379536"/>
                </a:lnTo>
                <a:lnTo>
                  <a:pt x="3074919" y="489098"/>
                </a:lnTo>
                <a:lnTo>
                  <a:pt x="0" y="480044"/>
                </a:lnTo>
                <a:close/>
              </a:path>
            </a:pathLst>
          </a:custGeom>
          <a:solidFill>
            <a:schemeClr val="accent1"/>
          </a:solidFill>
        </p:spPr>
        <p:txBody>
          <a:bodyPr wrap="square">
            <a:noAutofit/>
          </a:bodyPr>
          <a:lstStyle/>
          <a:p>
            <a:r>
              <a:rPr lang="en-US"/>
              <a:t>Click icon to add picture</a:t>
            </a:r>
            <a:endParaRPr lang="en-US" dirty="0"/>
          </a:p>
        </p:txBody>
      </p:sp>
      <p:sp>
        <p:nvSpPr>
          <p:cNvPr id="15" name="Freeform 14">
            <a:extLst>
              <a:ext uri="{FF2B5EF4-FFF2-40B4-BE49-F238E27FC236}">
                <a16:creationId xmlns:a16="http://schemas.microsoft.com/office/drawing/2014/main" id="{BFAE6FFB-F37C-7040-87B6-654B2F44CE7A}"/>
              </a:ext>
            </a:extLst>
          </p:cNvPr>
          <p:cNvSpPr/>
          <p:nvPr userDrawn="1"/>
        </p:nvSpPr>
        <p:spPr>
          <a:xfrm>
            <a:off x="413825" y="463261"/>
            <a:ext cx="7347125" cy="5911703"/>
          </a:xfrm>
          <a:custGeom>
            <a:avLst/>
            <a:gdLst>
              <a:gd name="connsiteX0" fmla="*/ 125507 w 7347125"/>
              <a:gd name="connsiteY0" fmla="*/ 0 h 5911703"/>
              <a:gd name="connsiteX1" fmla="*/ 7347125 w 7347125"/>
              <a:gd name="connsiteY1" fmla="*/ 21265 h 5911703"/>
              <a:gd name="connsiteX2" fmla="*/ 4412539 w 7347125"/>
              <a:gd name="connsiteY2" fmla="*/ 5911703 h 5911703"/>
              <a:gd name="connsiteX3" fmla="*/ 1007798 w 7347125"/>
              <a:gd name="connsiteY3" fmla="*/ 5894815 h 5911703"/>
              <a:gd name="connsiteX4" fmla="*/ 1007798 w 7347125"/>
              <a:gd name="connsiteY4" fmla="*/ 5901070 h 5911703"/>
              <a:gd name="connsiteX5" fmla="*/ 0 w 7347125"/>
              <a:gd name="connsiteY5" fmla="*/ 5901070 h 5911703"/>
              <a:gd name="connsiteX6" fmla="*/ 0 w 7347125"/>
              <a:gd name="connsiteY6" fmla="*/ 10632 h 5911703"/>
              <a:gd name="connsiteX7" fmla="*/ 125507 w 7347125"/>
              <a:gd name="connsiteY7" fmla="*/ 10632 h 591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7125" h="5911703">
                <a:moveTo>
                  <a:pt x="125507" y="0"/>
                </a:moveTo>
                <a:lnTo>
                  <a:pt x="7347125" y="21265"/>
                </a:lnTo>
                <a:lnTo>
                  <a:pt x="4412539" y="5911703"/>
                </a:lnTo>
                <a:lnTo>
                  <a:pt x="1007798" y="5894815"/>
                </a:lnTo>
                <a:lnTo>
                  <a:pt x="1007798" y="5901070"/>
                </a:lnTo>
                <a:lnTo>
                  <a:pt x="0" y="5901070"/>
                </a:lnTo>
                <a:lnTo>
                  <a:pt x="0" y="10632"/>
                </a:lnTo>
                <a:lnTo>
                  <a:pt x="125507" y="1063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9/19/2024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itle 1">
            <a:extLst>
              <a:ext uri="{FF2B5EF4-FFF2-40B4-BE49-F238E27FC236}">
                <a16:creationId xmlns:a16="http://schemas.microsoft.com/office/drawing/2014/main" id="{48AB73D1-1AA1-4E44-A7DA-8C00D8E109E3}"/>
              </a:ext>
            </a:extLst>
          </p:cNvPr>
          <p:cNvSpPr>
            <a:spLocks noGrp="1"/>
          </p:cNvSpPr>
          <p:nvPr>
            <p:ph type="title" hasCustomPrompt="1"/>
          </p:nvPr>
        </p:nvSpPr>
        <p:spPr>
          <a:xfrm>
            <a:off x="941501" y="1609159"/>
            <a:ext cx="4253334" cy="3639682"/>
          </a:xfrm>
        </p:spPr>
        <p:txBody>
          <a:bodyPr anchor="t">
            <a:normAutofit/>
          </a:bodyPr>
          <a:lstStyle>
            <a:lvl1pPr algn="l">
              <a:defRPr sz="3800">
                <a:solidFill>
                  <a:schemeClr val="bg1"/>
                </a:solidFill>
              </a:defRPr>
            </a:lvl1pPr>
          </a:lstStyle>
          <a:p>
            <a:r>
              <a:rPr lang="en-US" dirty="0"/>
              <a:t>Quote Goes Here</a:t>
            </a:r>
          </a:p>
        </p:txBody>
      </p:sp>
      <p:sp>
        <p:nvSpPr>
          <p:cNvPr id="13" name="Triangle 12">
            <a:extLst>
              <a:ext uri="{FF2B5EF4-FFF2-40B4-BE49-F238E27FC236}">
                <a16:creationId xmlns:a16="http://schemas.microsoft.com/office/drawing/2014/main" id="{611FC0D0-E6E4-7645-B0C7-97FB2012039D}"/>
              </a:ext>
            </a:extLst>
          </p:cNvPr>
          <p:cNvSpPr/>
          <p:nvPr userDrawn="1"/>
        </p:nvSpPr>
        <p:spPr>
          <a:xfrm rot="5400000">
            <a:off x="-48606" y="1669422"/>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192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Lef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3" name="Group 12">
            <a:extLst>
              <a:ext uri="{FF2B5EF4-FFF2-40B4-BE49-F238E27FC236}">
                <a16:creationId xmlns:a16="http://schemas.microsoft.com/office/drawing/2014/main" id="{C3F11B56-403C-AA43-BA54-5CD9A60BDDC5}"/>
              </a:ext>
            </a:extLst>
          </p:cNvPr>
          <p:cNvGrpSpPr/>
          <p:nvPr userDrawn="1"/>
        </p:nvGrpSpPr>
        <p:grpSpPr>
          <a:xfrm>
            <a:off x="0" y="-4353"/>
            <a:ext cx="6884691" cy="6862353"/>
            <a:chOff x="0" y="-4353"/>
            <a:chExt cx="6884691" cy="6862353"/>
          </a:xfrm>
        </p:grpSpPr>
        <p:sp>
          <p:nvSpPr>
            <p:cNvPr id="5" name="Freeform 4">
              <a:extLst>
                <a:ext uri="{FF2B5EF4-FFF2-40B4-BE49-F238E27FC236}">
                  <a16:creationId xmlns:a16="http://schemas.microsoft.com/office/drawing/2014/main" id="{D8BAD61D-F455-9240-A0C6-DE4F40E47C29}"/>
                </a:ext>
              </a:extLst>
            </p:cNvPr>
            <p:cNvSpPr/>
            <p:nvPr userDrawn="1"/>
          </p:nvSpPr>
          <p:spPr>
            <a:xfrm>
              <a:off x="0" y="-4353"/>
              <a:ext cx="6884691" cy="6862353"/>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 name="connsiteX0" fmla="*/ 9234 w 6880863"/>
                <a:gd name="connsiteY0" fmla="*/ 0 h 6866017"/>
                <a:gd name="connsiteX1" fmla="*/ 6880863 w 6880863"/>
                <a:gd name="connsiteY1" fmla="*/ 1567 h 6866017"/>
                <a:gd name="connsiteX2" fmla="*/ 3445205 w 6880863"/>
                <a:gd name="connsiteY2" fmla="*/ 6866017 h 6866017"/>
                <a:gd name="connsiteX3" fmla="*/ 705 w 6880863"/>
                <a:gd name="connsiteY3" fmla="*/ 6864138 h 6866017"/>
                <a:gd name="connsiteX4" fmla="*/ 9234 w 6880863"/>
                <a:gd name="connsiteY4" fmla="*/ 0 h 6866017"/>
                <a:gd name="connsiteX0" fmla="*/ 0 w 6884692"/>
                <a:gd name="connsiteY0" fmla="*/ 0 h 6883465"/>
                <a:gd name="connsiteX1" fmla="*/ 6884692 w 6884692"/>
                <a:gd name="connsiteY1" fmla="*/ 19015 h 6883465"/>
                <a:gd name="connsiteX2" fmla="*/ 3449034 w 6884692"/>
                <a:gd name="connsiteY2" fmla="*/ 6883465 h 6883465"/>
                <a:gd name="connsiteX3" fmla="*/ 4534 w 6884692"/>
                <a:gd name="connsiteY3" fmla="*/ 6881586 h 6883465"/>
                <a:gd name="connsiteX4" fmla="*/ 0 w 6884692"/>
                <a:gd name="connsiteY4" fmla="*/ 0 h 6883465"/>
                <a:gd name="connsiteX0" fmla="*/ 9234 w 6880863"/>
                <a:gd name="connsiteY0" fmla="*/ 0 h 6879102"/>
                <a:gd name="connsiteX1" fmla="*/ 6880863 w 6880863"/>
                <a:gd name="connsiteY1" fmla="*/ 14652 h 6879102"/>
                <a:gd name="connsiteX2" fmla="*/ 3445205 w 6880863"/>
                <a:gd name="connsiteY2" fmla="*/ 6879102 h 6879102"/>
                <a:gd name="connsiteX3" fmla="*/ 705 w 6880863"/>
                <a:gd name="connsiteY3" fmla="*/ 6877223 h 6879102"/>
                <a:gd name="connsiteX4" fmla="*/ 9234 w 6880863"/>
                <a:gd name="connsiteY4" fmla="*/ 0 h 6879102"/>
                <a:gd name="connsiteX0" fmla="*/ 0 w 6884691"/>
                <a:gd name="connsiteY0" fmla="*/ 0 h 6874740"/>
                <a:gd name="connsiteX1" fmla="*/ 6884691 w 6884691"/>
                <a:gd name="connsiteY1" fmla="*/ 10290 h 6874740"/>
                <a:gd name="connsiteX2" fmla="*/ 3449033 w 6884691"/>
                <a:gd name="connsiteY2" fmla="*/ 6874740 h 6874740"/>
                <a:gd name="connsiteX3" fmla="*/ 4533 w 6884691"/>
                <a:gd name="connsiteY3" fmla="*/ 6872861 h 6874740"/>
                <a:gd name="connsiteX4" fmla="*/ 0 w 6884691"/>
                <a:gd name="connsiteY4" fmla="*/ 0 h 687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691" h="6874740">
                  <a:moveTo>
                    <a:pt x="0" y="0"/>
                  </a:moveTo>
                  <a:lnTo>
                    <a:pt x="6884691" y="10290"/>
                  </a:lnTo>
                  <a:lnTo>
                    <a:pt x="3449033" y="6874740"/>
                  </a:lnTo>
                  <a:lnTo>
                    <a:pt x="4533" y="6872861"/>
                  </a:lnTo>
                  <a:cubicBezTo>
                    <a:pt x="207" y="458797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75004ACB-4E38-6449-B733-0C6A6BC40ADD}"/>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6A52034F-1EDC-3040-A1B3-B572FC286C20}"/>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id="{1877EC85-9CA1-EB4F-A9AC-2C02CB520866}"/>
              </a:ext>
            </a:extLst>
          </p:cNvPr>
          <p:cNvSpPr>
            <a:spLocks noGrp="1"/>
          </p:cNvSpPr>
          <p:nvPr>
            <p:ph type="title" hasCustomPrompt="1"/>
          </p:nvPr>
        </p:nvSpPr>
        <p:spPr>
          <a:xfrm>
            <a:off x="550988" y="1954400"/>
            <a:ext cx="4393415" cy="3002359"/>
          </a:xfrm>
        </p:spPr>
        <p:txBody>
          <a:bodyPr anchor="ctr"/>
          <a:lstStyle>
            <a:lvl1pPr algn="ctr">
              <a:defRPr>
                <a:solidFill>
                  <a:schemeClr val="bg1"/>
                </a:solidFill>
              </a:defRPr>
            </a:lvl1pPr>
          </a:lstStyle>
          <a:p>
            <a:r>
              <a:rPr lang="en-US" dirty="0"/>
              <a:t>Title Goes Here</a:t>
            </a:r>
          </a:p>
        </p:txBody>
      </p:sp>
      <p:sp>
        <p:nvSpPr>
          <p:cNvPr id="12" name="Triangle 11">
            <a:extLst>
              <a:ext uri="{FF2B5EF4-FFF2-40B4-BE49-F238E27FC236}">
                <a16:creationId xmlns:a16="http://schemas.microsoft.com/office/drawing/2014/main" id="{FD910B80-BD19-CF49-AB0B-1C5DEECEDED5}"/>
              </a:ext>
            </a:extLst>
          </p:cNvPr>
          <p:cNvSpPr/>
          <p:nvPr userDrawn="1"/>
        </p:nvSpPr>
        <p:spPr>
          <a:xfrm rot="5400000">
            <a:off x="-48606" y="31651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5032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Righ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15DFD37-81D5-5742-B09A-5D4CBF48B7EA}"/>
              </a:ext>
            </a:extLst>
          </p:cNvPr>
          <p:cNvGrpSpPr/>
          <p:nvPr userDrawn="1"/>
        </p:nvGrpSpPr>
        <p:grpSpPr>
          <a:xfrm rot="10800000">
            <a:off x="5294245" y="0"/>
            <a:ext cx="6897755" cy="6858000"/>
            <a:chOff x="-17598" y="0"/>
            <a:chExt cx="6897755" cy="6858000"/>
          </a:xfrm>
        </p:grpSpPr>
        <p:sp>
          <p:nvSpPr>
            <p:cNvPr id="12" name="Freeform 11">
              <a:extLst>
                <a:ext uri="{FF2B5EF4-FFF2-40B4-BE49-F238E27FC236}">
                  <a16:creationId xmlns:a16="http://schemas.microsoft.com/office/drawing/2014/main" id="{00CF4E43-4A68-664C-B973-2FE49DC7733D}"/>
                </a:ext>
              </a:extLst>
            </p:cNvPr>
            <p:cNvSpPr/>
            <p:nvPr userDrawn="1"/>
          </p:nvSpPr>
          <p:spPr>
            <a:xfrm>
              <a:off x="-17598" y="0"/>
              <a:ext cx="6897755" cy="6858000"/>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7755" h="6870380">
                  <a:moveTo>
                    <a:pt x="0" y="0"/>
                  </a:moveTo>
                  <a:lnTo>
                    <a:pt x="6897755" y="5930"/>
                  </a:lnTo>
                  <a:lnTo>
                    <a:pt x="3462097" y="6870380"/>
                  </a:lnTo>
                  <a:lnTo>
                    <a:pt x="17597" y="6868501"/>
                  </a:lnTo>
                  <a:cubicBezTo>
                    <a:pt x="13271" y="458361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AFAD3D76-9126-CC42-90B0-5BF85DC91E3E}"/>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9D011AB3-8218-AE4F-9DF7-810A1B45C453}"/>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t>‹#›</a:t>
            </a:fld>
            <a:endParaRPr lang="en-US" dirty="0"/>
          </a:p>
        </p:txBody>
      </p:sp>
      <p:sp>
        <p:nvSpPr>
          <p:cNvPr id="10" name="Title 1">
            <a:extLst>
              <a:ext uri="{FF2B5EF4-FFF2-40B4-BE49-F238E27FC236}">
                <a16:creationId xmlns:a16="http://schemas.microsoft.com/office/drawing/2014/main" id="{1877EC85-9CA1-EB4F-A9AC-2C02CB520866}"/>
              </a:ext>
            </a:extLst>
          </p:cNvPr>
          <p:cNvSpPr>
            <a:spLocks noGrp="1"/>
          </p:cNvSpPr>
          <p:nvPr>
            <p:ph type="title" hasCustomPrompt="1"/>
          </p:nvPr>
        </p:nvSpPr>
        <p:spPr>
          <a:xfrm>
            <a:off x="7775272" y="1954400"/>
            <a:ext cx="3889053" cy="3002359"/>
          </a:xfrm>
        </p:spPr>
        <p:txBody>
          <a:bodyPr anchor="ctr"/>
          <a:lstStyle>
            <a:lvl1pPr algn="ctr">
              <a:defRPr>
                <a:solidFill>
                  <a:schemeClr val="bg1"/>
                </a:solidFill>
              </a:defRPr>
            </a:lvl1pPr>
          </a:lstStyle>
          <a:p>
            <a:r>
              <a:rPr lang="en-US" dirty="0"/>
              <a:t>Title Goes Here</a:t>
            </a:r>
          </a:p>
        </p:txBody>
      </p:sp>
      <p:sp>
        <p:nvSpPr>
          <p:cNvPr id="9" name="Triangle 8">
            <a:extLst>
              <a:ext uri="{FF2B5EF4-FFF2-40B4-BE49-F238E27FC236}">
                <a16:creationId xmlns:a16="http://schemas.microsoft.com/office/drawing/2014/main" id="{D84320FE-42A3-294B-AAE0-3D16A63E3599}"/>
              </a:ext>
            </a:extLst>
          </p:cNvPr>
          <p:cNvSpPr/>
          <p:nvPr userDrawn="1"/>
        </p:nvSpPr>
        <p:spPr>
          <a:xfrm rot="16200000">
            <a:off x="11604063" y="316289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74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Horizontal ">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FFCAC17-2511-3D4F-A318-B241447A2C02}"/>
              </a:ext>
            </a:extLst>
          </p:cNvPr>
          <p:cNvSpPr/>
          <p:nvPr userDrawn="1"/>
        </p:nvSpPr>
        <p:spPr>
          <a:xfrm>
            <a:off x="413825" y="2941613"/>
            <a:ext cx="11364350" cy="3432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C13F5538-7999-A74B-BCB7-A96C8DBCCD06}"/>
              </a:ext>
            </a:extLst>
          </p:cNvPr>
          <p:cNvSpPr>
            <a:spLocks noGrp="1"/>
          </p:cNvSpPr>
          <p:nvPr>
            <p:ph idx="1"/>
          </p:nvPr>
        </p:nvSpPr>
        <p:spPr>
          <a:xfrm>
            <a:off x="932329" y="4280546"/>
            <a:ext cx="10452848" cy="1791071"/>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6">
            <a:extLst>
              <a:ext uri="{FF2B5EF4-FFF2-40B4-BE49-F238E27FC236}">
                <a16:creationId xmlns:a16="http://schemas.microsoft.com/office/drawing/2014/main" id="{DE5056B4-56A3-6E40-92E1-FA33B5C8F807}"/>
              </a:ext>
            </a:extLst>
          </p:cNvPr>
          <p:cNvSpPr>
            <a:spLocks noGrp="1"/>
          </p:cNvSpPr>
          <p:nvPr>
            <p:ph type="dt" sz="half" idx="10"/>
          </p:nvPr>
        </p:nvSpPr>
        <p:spPr>
          <a:xfrm>
            <a:off x="8218426" y="6446838"/>
            <a:ext cx="2584850" cy="365125"/>
          </a:xfrm>
        </p:spPr>
        <p:txBody>
          <a:bodyPr/>
          <a:lstStyle/>
          <a:p>
            <a:fld id="{4BE1D723-8F53-4F53-90B0-1982A396982E}" type="datetime1">
              <a:rPr lang="en-US" smtClean="0"/>
              <a:t>9/19/2024</a:t>
            </a:fld>
            <a:endParaRPr lang="en-US" dirty="0"/>
          </a:p>
        </p:txBody>
      </p:sp>
      <p:sp>
        <p:nvSpPr>
          <p:cNvPr id="17" name="Footer Placeholder 7">
            <a:extLst>
              <a:ext uri="{FF2B5EF4-FFF2-40B4-BE49-F238E27FC236}">
                <a16:creationId xmlns:a16="http://schemas.microsoft.com/office/drawing/2014/main" id="{A47DE6D7-793F-C846-8A00-3061847B66B0}"/>
              </a:ext>
            </a:extLst>
          </p:cNvPr>
          <p:cNvSpPr>
            <a:spLocks noGrp="1"/>
          </p:cNvSpPr>
          <p:nvPr>
            <p:ph type="ftr" sz="quarter" idx="11"/>
          </p:nvPr>
        </p:nvSpPr>
        <p:spPr>
          <a:xfrm>
            <a:off x="1097279" y="6446838"/>
            <a:ext cx="6818262" cy="365125"/>
          </a:xfrm>
        </p:spPr>
        <p:txBody>
          <a:bodyPr/>
          <a:lstStyle/>
          <a:p>
            <a:endParaRPr lang="en-US" dirty="0"/>
          </a:p>
        </p:txBody>
      </p:sp>
      <p:sp>
        <p:nvSpPr>
          <p:cNvPr id="18" name="Slide Number Placeholder 8">
            <a:extLst>
              <a:ext uri="{FF2B5EF4-FFF2-40B4-BE49-F238E27FC236}">
                <a16:creationId xmlns:a16="http://schemas.microsoft.com/office/drawing/2014/main" id="{B4C61174-2D39-E640-8A16-DCE655544212}"/>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t>‹#›</a:t>
            </a:fld>
            <a:endParaRPr lang="en-US" dirty="0"/>
          </a:p>
        </p:txBody>
      </p:sp>
      <p:sp>
        <p:nvSpPr>
          <p:cNvPr id="19" name="Title 9">
            <a:extLst>
              <a:ext uri="{FF2B5EF4-FFF2-40B4-BE49-F238E27FC236}">
                <a16:creationId xmlns:a16="http://schemas.microsoft.com/office/drawing/2014/main" id="{13596EE0-A679-3B49-BA9A-D5C79B0C8381}"/>
              </a:ext>
            </a:extLst>
          </p:cNvPr>
          <p:cNvSpPr>
            <a:spLocks noGrp="1"/>
          </p:cNvSpPr>
          <p:nvPr>
            <p:ph type="title"/>
          </p:nvPr>
        </p:nvSpPr>
        <p:spPr>
          <a:xfrm>
            <a:off x="932329" y="3143154"/>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20" name="Triangle 19">
            <a:extLst>
              <a:ext uri="{FF2B5EF4-FFF2-40B4-BE49-F238E27FC236}">
                <a16:creationId xmlns:a16="http://schemas.microsoft.com/office/drawing/2014/main" id="{3E931B03-E301-6D48-8377-B08DA6C95F0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249401AC-F116-8B4C-A1A0-CF88B63E549B}"/>
              </a:ext>
            </a:extLst>
          </p:cNvPr>
          <p:cNvSpPr/>
          <p:nvPr userDrawn="1"/>
        </p:nvSpPr>
        <p:spPr>
          <a:xfrm rot="5400000">
            <a:off x="-48606" y="33345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8A3226FF-244B-B540-ABAC-5C0E3DE3103C}"/>
              </a:ext>
            </a:extLst>
          </p:cNvPr>
          <p:cNvSpPr>
            <a:spLocks noGrp="1"/>
          </p:cNvSpPr>
          <p:nvPr>
            <p:ph type="pic" sz="quarter" idx="13"/>
          </p:nvPr>
        </p:nvSpPr>
        <p:spPr>
          <a:xfrm>
            <a:off x="413824" y="483782"/>
            <a:ext cx="11365992" cy="2457856"/>
          </a:xfrm>
          <a:solidFill>
            <a:schemeClr val="accent1"/>
          </a:solidFill>
        </p:spPr>
        <p:txBody>
          <a:bodyPr/>
          <a:lstStyle/>
          <a:p>
            <a:r>
              <a:rPr lang="en-US"/>
              <a:t>Click icon to add picture</a:t>
            </a:r>
            <a:endParaRPr lang="en-US" dirty="0"/>
          </a:p>
        </p:txBody>
      </p:sp>
    </p:spTree>
    <p:extLst>
      <p:ext uri="{BB962C8B-B14F-4D97-AF65-F5344CB8AC3E}">
        <p14:creationId xmlns:p14="http://schemas.microsoft.com/office/powerpoint/2010/main" val="427644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32329" y="2031121"/>
            <a:ext cx="4534616" cy="3933150"/>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9/19/2024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30" y="893729"/>
            <a:ext cx="4534616"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rgbClr val="C5A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F5D5DA7E-149B-BB4E-918D-C5FF23087FF1}"/>
              </a:ext>
            </a:extLst>
          </p:cNvPr>
          <p:cNvSpPr>
            <a:spLocks noGrp="1"/>
          </p:cNvSpPr>
          <p:nvPr>
            <p:ph type="pic" sz="quarter" idx="13"/>
          </p:nvPr>
        </p:nvSpPr>
        <p:spPr>
          <a:xfrm>
            <a:off x="3727491" y="0"/>
            <a:ext cx="8464509" cy="6858000"/>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509" h="6858000">
                <a:moveTo>
                  <a:pt x="3426278" y="0"/>
                </a:moveTo>
                <a:lnTo>
                  <a:pt x="3440072" y="37000"/>
                </a:lnTo>
                <a:lnTo>
                  <a:pt x="3440072" y="0"/>
                </a:lnTo>
                <a:lnTo>
                  <a:pt x="8464509" y="0"/>
                </a:lnTo>
                <a:lnTo>
                  <a:pt x="8464509" y="6858000"/>
                </a:lnTo>
                <a:lnTo>
                  <a:pt x="0" y="6858000"/>
                </a:lnTo>
                <a:lnTo>
                  <a:pt x="3426278" y="0"/>
                </a:lnTo>
                <a:close/>
              </a:path>
            </a:pathLst>
          </a:custGeom>
          <a:solidFill>
            <a:schemeClr val="accent4"/>
          </a:solidFill>
        </p:spPr>
        <p:txBody>
          <a:bodyPr wrap="square">
            <a:noAutofit/>
          </a:bodyPr>
          <a:lstStyle/>
          <a:p>
            <a:r>
              <a:rPr lang="en-US"/>
              <a:t>Click icon to add picture</a:t>
            </a:r>
            <a:endParaRPr lang="en-US" dirty="0"/>
          </a:p>
        </p:txBody>
      </p:sp>
      <p:sp>
        <p:nvSpPr>
          <p:cNvPr id="19" name="Triangle 18">
            <a:extLst>
              <a:ext uri="{FF2B5EF4-FFF2-40B4-BE49-F238E27FC236}">
                <a16:creationId xmlns:a16="http://schemas.microsoft.com/office/drawing/2014/main" id="{BEBB0DCE-DD71-FF40-B471-A617514321E6}"/>
              </a:ext>
            </a:extLst>
          </p:cNvPr>
          <p:cNvSpPr/>
          <p:nvPr userDrawn="1"/>
        </p:nvSpPr>
        <p:spPr>
          <a:xfrm rot="10800000">
            <a:off x="5869115" y="4530"/>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633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Bla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32329" y="2031121"/>
            <a:ext cx="10452848" cy="3933150"/>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9/19/2024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293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Bla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9/19/2024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723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Whit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9/19/2024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913F7CD6-7F0D-1C4F-AE97-8E76514EED57}"/>
              </a:ext>
            </a:extLst>
          </p:cNvPr>
          <p:cNvSpPr>
            <a:spLocks noGrp="1"/>
          </p:cNvSpPr>
          <p:nvPr>
            <p:ph idx="1"/>
          </p:nvPr>
        </p:nvSpPr>
        <p:spPr>
          <a:xfrm>
            <a:off x="932329" y="2031121"/>
            <a:ext cx="10452848" cy="3933150"/>
          </a:xfrm>
        </p:spPr>
        <p:txBody>
          <a:bodyPr/>
          <a:lstStyle>
            <a:lvl1pPr marL="342900" indent="-342900">
              <a:buClr>
                <a:schemeClr val="accent1"/>
              </a:buClr>
              <a:buFont typeface="Arial" panose="020B0604020202020204" pitchFamily="34" charset="0"/>
              <a:buChar char="•"/>
              <a:defRPr>
                <a:solidFill>
                  <a:schemeClr val="tx1"/>
                </a:solidFill>
              </a:defRPr>
            </a:lvl1pPr>
            <a:lvl2pPr marL="486918" indent="-285750">
              <a:buClr>
                <a:schemeClr val="accent1"/>
              </a:buClr>
              <a:buFont typeface="Arial" panose="020B0604020202020204" pitchFamily="34" charset="0"/>
              <a:buChar char="•"/>
              <a:defRPr>
                <a:solidFill>
                  <a:schemeClr val="tx1"/>
                </a:solidFill>
              </a:defRPr>
            </a:lvl2pPr>
            <a:lvl3pPr marL="669798" indent="-285750">
              <a:buClr>
                <a:schemeClr val="accent1"/>
              </a:buClr>
              <a:buFont typeface="Arial" panose="020B0604020202020204" pitchFamily="34" charset="0"/>
              <a:buChar char="•"/>
              <a:defRPr>
                <a:solidFill>
                  <a:schemeClr val="tx1"/>
                </a:solidFill>
              </a:defRPr>
            </a:lvl3pPr>
            <a:lvl4pPr marL="852678" indent="-285750">
              <a:buClr>
                <a:schemeClr val="accent1"/>
              </a:buClr>
              <a:buFont typeface="Arial" panose="020B0604020202020204" pitchFamily="34" charset="0"/>
              <a:buChar char="•"/>
              <a:defRPr>
                <a:solidFill>
                  <a:schemeClr val="tx1"/>
                </a:solidFill>
              </a:defRPr>
            </a:lvl4pPr>
            <a:lvl5pPr marL="1035558" indent="-285750">
              <a:buClr>
                <a:schemeClr val="accent1"/>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4380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_Whit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9/19/2024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5943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98B14A3-A5A4-2F4A-95D8-651E4818BB24}"/>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FA21A50F-6662-5046-B75A-1261DC14ABF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FDC47F2-EE1F-4644-989A-72996AC94A96}"/>
              </a:ext>
            </a:extLst>
          </p:cNvPr>
          <p:cNvGrpSpPr/>
          <p:nvPr userDrawn="1"/>
        </p:nvGrpSpPr>
        <p:grpSpPr>
          <a:xfrm>
            <a:off x="401408" y="1983214"/>
            <a:ext cx="5127171" cy="979022"/>
            <a:chOff x="417597" y="1992086"/>
            <a:chExt cx="5127171" cy="979022"/>
          </a:xfrm>
        </p:grpSpPr>
        <p:sp>
          <p:nvSpPr>
            <p:cNvPr id="14" name="Rectangle 13">
              <a:extLst>
                <a:ext uri="{FF2B5EF4-FFF2-40B4-BE49-F238E27FC236}">
                  <a16:creationId xmlns:a16="http://schemas.microsoft.com/office/drawing/2014/main" id="{386ED203-5311-5B45-870D-8D058E718B91}"/>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riangle 14">
              <a:extLst>
                <a:ext uri="{FF2B5EF4-FFF2-40B4-BE49-F238E27FC236}">
                  <a16:creationId xmlns:a16="http://schemas.microsoft.com/office/drawing/2014/main" id="{DE2C0F56-426C-5F4D-AAFD-DF53CA60DB1F}"/>
                </a:ext>
              </a:extLst>
            </p:cNvPr>
            <p:cNvSpPr>
              <a:spLocks noChangeAspect="1"/>
            </p:cNvSpPr>
            <p:nvPr/>
          </p:nvSpPr>
          <p:spPr>
            <a:xfrm rot="10800000">
              <a:off x="2821824"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3" name="Text Placeholder 2"/>
          <p:cNvSpPr>
            <a:spLocks noGrp="1"/>
          </p:cNvSpPr>
          <p:nvPr>
            <p:ph type="body" idx="1"/>
          </p:nvPr>
        </p:nvSpPr>
        <p:spPr>
          <a:xfrm>
            <a:off x="645125" y="1984781"/>
            <a:ext cx="4639736" cy="703135"/>
          </a:xfrm>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5125" y="3154858"/>
            <a:ext cx="4639736" cy="2870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9/19/2024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9" name="Group 18">
            <a:extLst>
              <a:ext uri="{FF2B5EF4-FFF2-40B4-BE49-F238E27FC236}">
                <a16:creationId xmlns:a16="http://schemas.microsoft.com/office/drawing/2014/main" id="{0EC9B82D-42A0-2549-AF1A-BB955578D14E}"/>
              </a:ext>
            </a:extLst>
          </p:cNvPr>
          <p:cNvGrpSpPr/>
          <p:nvPr userDrawn="1"/>
        </p:nvGrpSpPr>
        <p:grpSpPr>
          <a:xfrm>
            <a:off x="6663674" y="1983214"/>
            <a:ext cx="5127171" cy="979022"/>
            <a:chOff x="417597" y="1992086"/>
            <a:chExt cx="5127171" cy="979022"/>
          </a:xfrm>
        </p:grpSpPr>
        <p:sp>
          <p:nvSpPr>
            <p:cNvPr id="20" name="Rectangle 19">
              <a:extLst>
                <a:ext uri="{FF2B5EF4-FFF2-40B4-BE49-F238E27FC236}">
                  <a16:creationId xmlns:a16="http://schemas.microsoft.com/office/drawing/2014/main" id="{6F986011-7709-A448-BC93-37507571BAF8}"/>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Triangle 20">
              <a:extLst>
                <a:ext uri="{FF2B5EF4-FFF2-40B4-BE49-F238E27FC236}">
                  <a16:creationId xmlns:a16="http://schemas.microsoft.com/office/drawing/2014/main" id="{97EFE62B-D2C4-6147-8593-BDB17D7FB781}"/>
                </a:ext>
              </a:extLst>
            </p:cNvPr>
            <p:cNvSpPr>
              <a:spLocks noChangeAspect="1"/>
            </p:cNvSpPr>
            <p:nvPr/>
          </p:nvSpPr>
          <p:spPr>
            <a:xfrm rot="10800000">
              <a:off x="2822076"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2" name="Text Placeholder 2">
            <a:extLst>
              <a:ext uri="{FF2B5EF4-FFF2-40B4-BE49-F238E27FC236}">
                <a16:creationId xmlns:a16="http://schemas.microsoft.com/office/drawing/2014/main" id="{A343E295-0EB5-2B45-8B07-FB33A0D549D9}"/>
              </a:ext>
            </a:extLst>
          </p:cNvPr>
          <p:cNvSpPr>
            <a:spLocks noGrp="1"/>
          </p:cNvSpPr>
          <p:nvPr>
            <p:ph type="body" idx="13"/>
          </p:nvPr>
        </p:nvSpPr>
        <p:spPr>
          <a:xfrm>
            <a:off x="6907391" y="1984781"/>
            <a:ext cx="4639736" cy="703135"/>
          </a:xfrm>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86411A82-4B2C-2345-940D-003FAE95661B}"/>
              </a:ext>
            </a:extLst>
          </p:cNvPr>
          <p:cNvSpPr>
            <a:spLocks noGrp="1"/>
          </p:cNvSpPr>
          <p:nvPr>
            <p:ph sz="half" idx="14"/>
          </p:nvPr>
        </p:nvSpPr>
        <p:spPr>
          <a:xfrm>
            <a:off x="6907391" y="3154858"/>
            <a:ext cx="4639736" cy="2870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E81638DF-1560-0147-9FCE-648610243627}"/>
              </a:ext>
            </a:extLst>
          </p:cNvPr>
          <p:cNvCxnSpPr/>
          <p:nvPr userDrawn="1"/>
        </p:nvCxnSpPr>
        <p:spPr>
          <a:xfrm>
            <a:off x="6096000" y="2055833"/>
            <a:ext cx="0" cy="381326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7" name="Title 9">
            <a:extLst>
              <a:ext uri="{FF2B5EF4-FFF2-40B4-BE49-F238E27FC236}">
                <a16:creationId xmlns:a16="http://schemas.microsoft.com/office/drawing/2014/main" id="{6500C466-2C7C-0F41-ADF8-F36158F8BCB7}"/>
              </a:ext>
            </a:extLst>
          </p:cNvPr>
          <p:cNvSpPr>
            <a:spLocks noGrp="1"/>
          </p:cNvSpPr>
          <p:nvPr>
            <p:ph type="title"/>
          </p:nvPr>
        </p:nvSpPr>
        <p:spPr>
          <a:xfrm>
            <a:off x="932330" y="893729"/>
            <a:ext cx="10205573"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90347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9/19/2024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95E5791F-3F71-BF44-BA4E-0B7D386184DC}"/>
              </a:ext>
            </a:extLst>
          </p:cNvPr>
          <p:cNvSpPr/>
          <p:nvPr userDrawn="1"/>
        </p:nvSpPr>
        <p:spPr>
          <a:xfrm>
            <a:off x="0" y="467833"/>
            <a:ext cx="11729822"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19AE2E01-52D8-994A-80AC-622260011952}"/>
              </a:ext>
            </a:extLst>
          </p:cNvPr>
          <p:cNvSpPr/>
          <p:nvPr userDrawn="1"/>
        </p:nvSpPr>
        <p:spPr>
          <a:xfrm>
            <a:off x="1915754" y="3684257"/>
            <a:ext cx="3112470"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B8F16C36-FC88-9044-8303-4AAB2C148BA5}"/>
              </a:ext>
            </a:extLst>
          </p:cNvPr>
          <p:cNvSpPr/>
          <p:nvPr userDrawn="1"/>
        </p:nvSpPr>
        <p:spPr>
          <a:xfrm>
            <a:off x="4668946" y="522786"/>
            <a:ext cx="718556" cy="718556"/>
          </a:xfrm>
          <a:prstGeom prst="triangle">
            <a:avLst/>
          </a:prstGeom>
          <a:pattFill prst="dkHorz">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7DA0D001-BFE9-164E-A088-53FE53ABF519}"/>
              </a:ext>
            </a:extLst>
          </p:cNvPr>
          <p:cNvSpPr>
            <a:spLocks noGrp="1"/>
          </p:cNvSpPr>
          <p:nvPr>
            <p:ph type="pic" sz="quarter" idx="13"/>
          </p:nvPr>
        </p:nvSpPr>
        <p:spPr>
          <a:xfrm>
            <a:off x="-1" y="0"/>
            <a:ext cx="5123378" cy="6864485"/>
          </a:xfrm>
          <a:custGeom>
            <a:avLst/>
            <a:gdLst>
              <a:gd name="connsiteX0" fmla="*/ 1602021 w 6096000"/>
              <a:gd name="connsiteY0" fmla="*/ 0 h 6858000"/>
              <a:gd name="connsiteX1" fmla="*/ 6096000 w 6096000"/>
              <a:gd name="connsiteY1" fmla="*/ 0 h 6858000"/>
              <a:gd name="connsiteX2" fmla="*/ 1612869 w 6096000"/>
              <a:gd name="connsiteY2" fmla="*/ 6841445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58000"/>
              <a:gd name="connsiteX1" fmla="*/ 6096000 w 6096000"/>
              <a:gd name="connsiteY1" fmla="*/ 0 h 6858000"/>
              <a:gd name="connsiteX2" fmla="*/ 2014112 w 6096000"/>
              <a:gd name="connsiteY2" fmla="*/ 6857657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64485"/>
              <a:gd name="connsiteX1" fmla="*/ 6096000 w 6096000"/>
              <a:gd name="connsiteY1" fmla="*/ 0 h 6864485"/>
              <a:gd name="connsiteX2" fmla="*/ 2014112 w 6096000"/>
              <a:gd name="connsiteY2" fmla="*/ 6857657 h 6864485"/>
              <a:gd name="connsiteX3" fmla="*/ 2033403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 name="connsiteX0" fmla="*/ 1602021 w 6096000"/>
              <a:gd name="connsiteY0" fmla="*/ 0 h 6864485"/>
              <a:gd name="connsiteX1" fmla="*/ 6096000 w 6096000"/>
              <a:gd name="connsiteY1" fmla="*/ 0 h 6864485"/>
              <a:gd name="connsiteX2" fmla="*/ 2014112 w 6096000"/>
              <a:gd name="connsiteY2" fmla="*/ 6857657 h 6864485"/>
              <a:gd name="connsiteX3" fmla="*/ 2002538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4485">
                <a:moveTo>
                  <a:pt x="1602021" y="0"/>
                </a:moveTo>
                <a:lnTo>
                  <a:pt x="6096000" y="0"/>
                </a:lnTo>
                <a:lnTo>
                  <a:pt x="2014112" y="6857657"/>
                </a:lnTo>
                <a:lnTo>
                  <a:pt x="2002538" y="6864485"/>
                </a:lnTo>
                <a:lnTo>
                  <a:pt x="0" y="6858000"/>
                </a:lnTo>
                <a:lnTo>
                  <a:pt x="0" y="0"/>
                </a:lnTo>
                <a:lnTo>
                  <a:pt x="1602021" y="0"/>
                </a:lnTo>
                <a:close/>
              </a:path>
            </a:pathLst>
          </a:custGeom>
          <a:solidFill>
            <a:schemeClr val="accent1"/>
          </a:solidFill>
        </p:spPr>
        <p:txBody>
          <a:bodyPr wrap="square">
            <a:noAutofit/>
          </a:bodyPr>
          <a:lstStyle/>
          <a:p>
            <a:r>
              <a:rPr lang="en-US"/>
              <a:t>Click icon to add picture</a:t>
            </a:r>
            <a:endParaRPr lang="en-US" dirty="0"/>
          </a:p>
        </p:txBody>
      </p:sp>
      <p:sp>
        <p:nvSpPr>
          <p:cNvPr id="16" name="Title 1">
            <a:extLst>
              <a:ext uri="{FF2B5EF4-FFF2-40B4-BE49-F238E27FC236}">
                <a16:creationId xmlns:a16="http://schemas.microsoft.com/office/drawing/2014/main" id="{810C3D4C-012F-184D-B7D5-E89B7B9A726E}"/>
              </a:ext>
            </a:extLst>
          </p:cNvPr>
          <p:cNvSpPr>
            <a:spLocks noGrp="1"/>
          </p:cNvSpPr>
          <p:nvPr>
            <p:ph type="title" hasCustomPrompt="1"/>
          </p:nvPr>
        </p:nvSpPr>
        <p:spPr>
          <a:xfrm>
            <a:off x="4506410" y="2679259"/>
            <a:ext cx="2988860" cy="1395208"/>
          </a:xfrm>
        </p:spPr>
        <p:txBody>
          <a:bodyPr lIns="0" anchor="ctr">
            <a:normAutofit/>
          </a:bodyPr>
          <a:lstStyle>
            <a:lvl1pPr algn="ctr">
              <a:defRPr sz="3600">
                <a:solidFill>
                  <a:schemeClr val="bg1"/>
                </a:solidFill>
              </a:defRPr>
            </a:lvl1pPr>
          </a:lstStyle>
          <a:p>
            <a:r>
              <a:rPr lang="en-US" dirty="0"/>
              <a:t>TITLE GOES HERE</a:t>
            </a:r>
          </a:p>
        </p:txBody>
      </p:sp>
      <p:sp>
        <p:nvSpPr>
          <p:cNvPr id="17" name="Text Placeholder 11">
            <a:extLst>
              <a:ext uri="{FF2B5EF4-FFF2-40B4-BE49-F238E27FC236}">
                <a16:creationId xmlns:a16="http://schemas.microsoft.com/office/drawing/2014/main" id="{D16862ED-2F5E-FE49-AB49-49CEC0EA332A}"/>
              </a:ext>
            </a:extLst>
          </p:cNvPr>
          <p:cNvSpPr>
            <a:spLocks noGrp="1"/>
          </p:cNvSpPr>
          <p:nvPr>
            <p:ph type="body" sz="quarter" idx="14" hasCustomPrompt="1"/>
          </p:nvPr>
        </p:nvSpPr>
        <p:spPr>
          <a:xfrm>
            <a:off x="8218426" y="793580"/>
            <a:ext cx="3304279" cy="5270839"/>
          </a:xfrm>
        </p:spPr>
        <p:txBody>
          <a:bodyPr lIns="0" anchor="ctr">
            <a:normAutofit/>
          </a:bodyPr>
          <a:lstStyle>
            <a:lvl1pPr marL="285750" indent="-285750">
              <a:lnSpc>
                <a:spcPct val="100000"/>
              </a:lnSpc>
              <a:spcBef>
                <a:spcPts val="0"/>
              </a:spcBef>
              <a:spcAft>
                <a:spcPts val="1500"/>
              </a:spcAft>
              <a:buClr>
                <a:schemeClr val="accent1"/>
              </a:buClr>
              <a:buFont typeface="Arial" panose="020B0604020202020204" pitchFamily="34" charset="0"/>
              <a:buChar char="•"/>
              <a:defRPr sz="1600" spc="0">
                <a:solidFill>
                  <a:schemeClr val="bg1"/>
                </a:solidFill>
              </a:defRPr>
            </a:lvl1pPr>
            <a:lvl2pPr>
              <a:lnSpc>
                <a:spcPct val="150000"/>
              </a:lnSpc>
              <a:defRPr sz="1200" spc="0">
                <a:solidFill>
                  <a:schemeClr val="tx2"/>
                </a:solidFill>
              </a:defRPr>
            </a:lvl2pPr>
            <a:lvl3pPr>
              <a:lnSpc>
                <a:spcPct val="150000"/>
              </a:lnSpc>
              <a:defRPr sz="1200" spc="0">
                <a:solidFill>
                  <a:schemeClr val="tx2"/>
                </a:solidFill>
              </a:defRPr>
            </a:lvl3pPr>
            <a:lvl4pPr>
              <a:lnSpc>
                <a:spcPct val="150000"/>
              </a:lnSpc>
              <a:defRPr sz="1200" spc="0">
                <a:solidFill>
                  <a:schemeClr val="tx2"/>
                </a:solidFill>
              </a:defRPr>
            </a:lvl4pPr>
            <a:lvl5pPr>
              <a:lnSpc>
                <a:spcPct val="150000"/>
              </a:lnSpc>
              <a:defRPr sz="1200" spc="0">
                <a:solidFill>
                  <a:schemeClr val="tx2"/>
                </a:solidFill>
              </a:defRPr>
            </a:lvl5pPr>
          </a:lstStyle>
          <a:p>
            <a:pPr lvl="0"/>
            <a:r>
              <a:rPr lang="en-US" dirty="0"/>
              <a:t>Text goes here</a:t>
            </a:r>
          </a:p>
        </p:txBody>
      </p:sp>
    </p:spTree>
    <p:extLst>
      <p:ext uri="{BB962C8B-B14F-4D97-AF65-F5344CB8AC3E}">
        <p14:creationId xmlns:p14="http://schemas.microsoft.com/office/powerpoint/2010/main" val="415982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9/19/2024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363315096"/>
      </p:ext>
    </p:extLst>
  </p:cSld>
  <p:clrMap bg1="lt1" tx1="dk1" bg2="lt2" tx2="dk2" accent1="accent1" accent2="accent2" accent3="accent3" accent4="accent4" accent5="accent5" accent6="accent6" hlink="hlink" folHlink="folHlink"/>
  <p:sldLayoutIdLst>
    <p:sldLayoutId id="2147483764" r:id="rId1"/>
    <p:sldLayoutId id="2147483785" r:id="rId2"/>
    <p:sldLayoutId id="2147483783" r:id="rId3"/>
    <p:sldLayoutId id="2147483765" r:id="rId4"/>
    <p:sldLayoutId id="2147483787" r:id="rId5"/>
    <p:sldLayoutId id="2147483784" r:id="rId6"/>
    <p:sldLayoutId id="2147483786" r:id="rId7"/>
    <p:sldLayoutId id="2147483774" r:id="rId8"/>
    <p:sldLayoutId id="2147483781" r:id="rId9"/>
    <p:sldLayoutId id="2147483779" r:id="rId10"/>
    <p:sldLayoutId id="2147483780" r:id="rId11"/>
    <p:sldLayoutId id="2147483778" r:id="rId12"/>
    <p:sldLayoutId id="2147483777" r:id="rId13"/>
    <p:sldLayoutId id="2147483776" r:id="rId14"/>
    <p:sldLayoutId id="2147483782" r:id="rId15"/>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FJA5tnpoacw?feature=oembed" TargetMode="External"/><Relationship Id="rId1" Type="http://schemas.openxmlformats.org/officeDocument/2006/relationships/video" Target="https://www.youtube.com/embed/o-up37BDSt4?feature=oembed" TargetMode="Externa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utlUvuRKpDA?feature=oembed" TargetMode="External"/><Relationship Id="rId1" Type="http://schemas.openxmlformats.org/officeDocument/2006/relationships/video" Target="https://www.youtube.com/embed/ID7DJGJ3EE0?feature=oembed" TargetMode="Externa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7C09F3-1BE8-0445-A3C4-9C100D32B8D9}"/>
              </a:ext>
            </a:extLst>
          </p:cNvPr>
          <p:cNvSpPr>
            <a:spLocks noGrp="1"/>
          </p:cNvSpPr>
          <p:nvPr>
            <p:ph type="ctrTitle"/>
          </p:nvPr>
        </p:nvSpPr>
        <p:spPr/>
        <p:txBody>
          <a:bodyPr>
            <a:normAutofit fontScale="90000"/>
          </a:bodyPr>
          <a:lstStyle/>
          <a:p>
            <a:r>
              <a:rPr lang="en-US" b="1" dirty="0"/>
              <a:t>Putting Helmets On Heads</a:t>
            </a:r>
            <a:br>
              <a:rPr lang="en-US" dirty="0"/>
            </a:br>
            <a:br>
              <a:rPr lang="en-US" dirty="0"/>
            </a:br>
            <a:r>
              <a:rPr lang="en-US" sz="4000" dirty="0"/>
              <a:t>SMARTER</a:t>
            </a:r>
          </a:p>
        </p:txBody>
      </p:sp>
      <p:sp>
        <p:nvSpPr>
          <p:cNvPr id="6" name="Subtitle 5">
            <a:extLst>
              <a:ext uri="{FF2B5EF4-FFF2-40B4-BE49-F238E27FC236}">
                <a16:creationId xmlns:a16="http://schemas.microsoft.com/office/drawing/2014/main" id="{C770EE27-FD77-894D-9D88-F5A548E1DCAF}"/>
              </a:ext>
            </a:extLst>
          </p:cNvPr>
          <p:cNvSpPr>
            <a:spLocks noGrp="1"/>
          </p:cNvSpPr>
          <p:nvPr>
            <p:ph type="subTitle" idx="1"/>
          </p:nvPr>
        </p:nvSpPr>
        <p:spPr>
          <a:xfrm>
            <a:off x="1110426" y="4576799"/>
            <a:ext cx="4567608" cy="1573620"/>
          </a:xfrm>
        </p:spPr>
        <p:txBody>
          <a:bodyPr>
            <a:normAutofit lnSpcReduction="10000"/>
          </a:bodyPr>
          <a:lstStyle/>
          <a:p>
            <a:r>
              <a:rPr lang="en-US" dirty="0"/>
              <a:t>Xu Simon</a:t>
            </a:r>
          </a:p>
          <a:p>
            <a:r>
              <a:rPr lang="en-US" dirty="0"/>
              <a:t>Justin </a:t>
            </a:r>
            <a:r>
              <a:rPr lang="en-US" dirty="0" err="1"/>
              <a:t>Mcdonald</a:t>
            </a:r>
            <a:r>
              <a:rPr lang="en-US" dirty="0"/>
              <a:t>	</a:t>
            </a:r>
          </a:p>
          <a:p>
            <a:r>
              <a:rPr lang="en-US" dirty="0"/>
              <a:t>DeAnna Ward</a:t>
            </a:r>
          </a:p>
          <a:p>
            <a:r>
              <a:rPr lang="en-US" dirty="0"/>
              <a:t>September 2024</a:t>
            </a:r>
          </a:p>
          <a:p>
            <a:endParaRPr lang="en-US" dirty="0"/>
          </a:p>
        </p:txBody>
      </p:sp>
      <p:pic>
        <p:nvPicPr>
          <p:cNvPr id="16" name="Picture Placeholder 15">
            <a:extLst>
              <a:ext uri="{FF2B5EF4-FFF2-40B4-BE49-F238E27FC236}">
                <a16:creationId xmlns:a16="http://schemas.microsoft.com/office/drawing/2014/main" id="{DAC60D5D-D287-9B45-9F54-93A410AFF149}"/>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r="16999"/>
          <a:stretch/>
        </p:blipFill>
        <p:spPr>
          <a:xfrm>
            <a:off x="4931229" y="-21818"/>
            <a:ext cx="7264330" cy="6879818"/>
          </a:xfrm>
        </p:spPr>
      </p:pic>
    </p:spTree>
    <p:extLst>
      <p:ext uri="{BB962C8B-B14F-4D97-AF65-F5344CB8AC3E}">
        <p14:creationId xmlns:p14="http://schemas.microsoft.com/office/powerpoint/2010/main" val="1564110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A9BF1C-2359-5C20-A195-74B2A145A5BF}"/>
              </a:ext>
            </a:extLst>
          </p:cNvPr>
          <p:cNvSpPr>
            <a:spLocks noGrp="1"/>
          </p:cNvSpPr>
          <p:nvPr>
            <p:ph type="body" idx="1"/>
          </p:nvPr>
        </p:nvSpPr>
        <p:spPr/>
        <p:txBody>
          <a:bodyPr/>
          <a:lstStyle/>
          <a:p>
            <a:r>
              <a:rPr lang="en-US" dirty="0" err="1"/>
              <a:t>Faceshield</a:t>
            </a:r>
            <a:r>
              <a:rPr lang="en-US" dirty="0"/>
              <a:t> Penetration test</a:t>
            </a:r>
          </a:p>
        </p:txBody>
      </p:sp>
      <p:pic>
        <p:nvPicPr>
          <p:cNvPr id="7" name="Online Media 6" title="Helmet Shield Test">
            <a:hlinkClick r:id="" action="ppaction://media"/>
            <a:extLst>
              <a:ext uri="{FF2B5EF4-FFF2-40B4-BE49-F238E27FC236}">
                <a16:creationId xmlns:a16="http://schemas.microsoft.com/office/drawing/2014/main" id="{07795D6A-C360-C7CF-1E56-8F4B40E8CAF1}"/>
              </a:ext>
            </a:extLst>
          </p:cNvPr>
          <p:cNvPicPr>
            <a:picLocks noGrp="1" noRot="1" noChangeAspect="1"/>
          </p:cNvPicPr>
          <p:nvPr>
            <p:ph sz="half" idx="2"/>
            <a:videoFile r:link="rId1"/>
          </p:nvPr>
        </p:nvPicPr>
        <p:blipFill>
          <a:blip r:embed="rId5"/>
          <a:stretch>
            <a:fillRect/>
          </a:stretch>
        </p:blipFill>
        <p:spPr>
          <a:xfrm>
            <a:off x="644525" y="3278188"/>
            <a:ext cx="4640263" cy="2620962"/>
          </a:xfrm>
          <a:prstGeom prst="rect">
            <a:avLst/>
          </a:prstGeom>
        </p:spPr>
      </p:pic>
      <p:sp>
        <p:nvSpPr>
          <p:cNvPr id="4" name="Text Placeholder 3">
            <a:extLst>
              <a:ext uri="{FF2B5EF4-FFF2-40B4-BE49-F238E27FC236}">
                <a16:creationId xmlns:a16="http://schemas.microsoft.com/office/drawing/2014/main" id="{392B3D3F-F28B-CC2E-E6D5-FF54ACC5EA83}"/>
              </a:ext>
            </a:extLst>
          </p:cNvPr>
          <p:cNvSpPr>
            <a:spLocks noGrp="1"/>
          </p:cNvSpPr>
          <p:nvPr>
            <p:ph type="body" idx="13"/>
          </p:nvPr>
        </p:nvSpPr>
        <p:spPr/>
        <p:txBody>
          <a:bodyPr/>
          <a:lstStyle/>
          <a:p>
            <a:r>
              <a:rPr lang="en-US" dirty="0"/>
              <a:t>Flame resistance test</a:t>
            </a:r>
          </a:p>
        </p:txBody>
      </p:sp>
      <p:pic>
        <p:nvPicPr>
          <p:cNvPr id="8" name="Online Media 7" title="Helmet Flame Resistance test">
            <a:hlinkClick r:id="" action="ppaction://media"/>
            <a:extLst>
              <a:ext uri="{FF2B5EF4-FFF2-40B4-BE49-F238E27FC236}">
                <a16:creationId xmlns:a16="http://schemas.microsoft.com/office/drawing/2014/main" id="{0AD6908A-31D4-FFAC-2FD2-499EFDE18734}"/>
              </a:ext>
            </a:extLst>
          </p:cNvPr>
          <p:cNvPicPr>
            <a:picLocks noGrp="1" noRot="1" noChangeAspect="1"/>
          </p:cNvPicPr>
          <p:nvPr>
            <p:ph sz="half" idx="14"/>
            <a:videoFile r:link="rId2"/>
          </p:nvPr>
        </p:nvPicPr>
        <p:blipFill>
          <a:blip r:embed="rId6"/>
          <a:stretch>
            <a:fillRect/>
          </a:stretch>
        </p:blipFill>
        <p:spPr>
          <a:xfrm>
            <a:off x="6907213" y="3278188"/>
            <a:ext cx="4640262" cy="2620962"/>
          </a:xfrm>
          <a:prstGeom prst="rect">
            <a:avLst/>
          </a:prstGeom>
        </p:spPr>
      </p:pic>
      <p:sp>
        <p:nvSpPr>
          <p:cNvPr id="6" name="Title 5">
            <a:extLst>
              <a:ext uri="{FF2B5EF4-FFF2-40B4-BE49-F238E27FC236}">
                <a16:creationId xmlns:a16="http://schemas.microsoft.com/office/drawing/2014/main" id="{BE706922-8810-4932-9354-4974C677C4C8}"/>
              </a:ext>
            </a:extLst>
          </p:cNvPr>
          <p:cNvSpPr>
            <a:spLocks noGrp="1"/>
          </p:cNvSpPr>
          <p:nvPr>
            <p:ph type="title"/>
          </p:nvPr>
        </p:nvSpPr>
        <p:spPr/>
        <p:txBody>
          <a:bodyPr/>
          <a:lstStyle/>
          <a:p>
            <a:r>
              <a:rPr lang="en-US" b="1" dirty="0"/>
              <a:t>SNELL Testing</a:t>
            </a:r>
          </a:p>
        </p:txBody>
      </p:sp>
    </p:spTree>
    <p:extLst>
      <p:ext uri="{BB962C8B-B14F-4D97-AF65-F5344CB8AC3E}">
        <p14:creationId xmlns:p14="http://schemas.microsoft.com/office/powerpoint/2010/main" val="63184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3DBC43-2FBF-624E-ADB3-BA3583AE3449}"/>
              </a:ext>
            </a:extLst>
          </p:cNvPr>
          <p:cNvSpPr>
            <a:spLocks noGrp="1"/>
          </p:cNvSpPr>
          <p:nvPr>
            <p:ph type="body" idx="1"/>
          </p:nvPr>
        </p:nvSpPr>
        <p:spPr/>
        <p:txBody>
          <a:bodyPr/>
          <a:lstStyle/>
          <a:p>
            <a:r>
              <a:rPr lang="en-US" dirty="0"/>
              <a:t>SNELL Standards</a:t>
            </a:r>
          </a:p>
        </p:txBody>
      </p:sp>
      <p:sp>
        <p:nvSpPr>
          <p:cNvPr id="4" name="Content Placeholder 3">
            <a:extLst>
              <a:ext uri="{FF2B5EF4-FFF2-40B4-BE49-F238E27FC236}">
                <a16:creationId xmlns:a16="http://schemas.microsoft.com/office/drawing/2014/main" id="{8F06D68A-A600-9C45-B10C-2A39080E9E2D}"/>
              </a:ext>
            </a:extLst>
          </p:cNvPr>
          <p:cNvSpPr>
            <a:spLocks noGrp="1"/>
          </p:cNvSpPr>
          <p:nvPr>
            <p:ph sz="half" idx="2"/>
          </p:nvPr>
        </p:nvSpPr>
        <p:spPr/>
        <p:txBody>
          <a:bodyPr/>
          <a:lstStyle/>
          <a:p>
            <a:pPr>
              <a:buFont typeface="Arial" panose="020B0604020202020204" pitchFamily="34" charset="0"/>
              <a:buChar char="•"/>
            </a:pPr>
            <a:r>
              <a:rPr lang="en-US" dirty="0"/>
              <a:t>Voluntary</a:t>
            </a:r>
          </a:p>
          <a:p>
            <a:pPr>
              <a:buFont typeface="Arial" panose="020B0604020202020204" pitchFamily="34" charset="0"/>
              <a:buChar char="•"/>
            </a:pPr>
            <a:r>
              <a:rPr lang="en-US" dirty="0"/>
              <a:t>Standards changing in October 2024 to new M2025D &amp; M2025R </a:t>
            </a:r>
          </a:p>
          <a:p>
            <a:pPr>
              <a:buFont typeface="Arial" panose="020B0604020202020204" pitchFamily="34" charset="0"/>
              <a:buChar char="•"/>
            </a:pPr>
            <a:r>
              <a:rPr lang="en-US" dirty="0"/>
              <a:t>New regulations adopt oblique impact tests</a:t>
            </a:r>
          </a:p>
          <a:p>
            <a:pPr>
              <a:buFont typeface="Arial" panose="020B0604020202020204" pitchFamily="34" charset="0"/>
              <a:buChar char="•"/>
            </a:pPr>
            <a:r>
              <a:rPr lang="en-US" dirty="0"/>
              <a:t>Updated every 5 years</a:t>
            </a:r>
          </a:p>
        </p:txBody>
      </p:sp>
      <p:sp>
        <p:nvSpPr>
          <p:cNvPr id="5" name="Text Placeholder 4">
            <a:extLst>
              <a:ext uri="{FF2B5EF4-FFF2-40B4-BE49-F238E27FC236}">
                <a16:creationId xmlns:a16="http://schemas.microsoft.com/office/drawing/2014/main" id="{F06F519B-5706-804A-8C82-1D9EDAA812F9}"/>
              </a:ext>
            </a:extLst>
          </p:cNvPr>
          <p:cNvSpPr>
            <a:spLocks noGrp="1"/>
          </p:cNvSpPr>
          <p:nvPr>
            <p:ph type="body" idx="13"/>
          </p:nvPr>
        </p:nvSpPr>
        <p:spPr/>
        <p:txBody>
          <a:bodyPr/>
          <a:lstStyle/>
          <a:p>
            <a:r>
              <a:rPr lang="en-US" dirty="0"/>
              <a:t>ECE standards</a:t>
            </a:r>
          </a:p>
        </p:txBody>
      </p:sp>
      <p:sp>
        <p:nvSpPr>
          <p:cNvPr id="6" name="Content Placeholder 5">
            <a:extLst>
              <a:ext uri="{FF2B5EF4-FFF2-40B4-BE49-F238E27FC236}">
                <a16:creationId xmlns:a16="http://schemas.microsoft.com/office/drawing/2014/main" id="{A65FB2C5-19EB-8A4A-98B2-19E436877E98}"/>
              </a:ext>
            </a:extLst>
          </p:cNvPr>
          <p:cNvSpPr>
            <a:spLocks noGrp="1"/>
          </p:cNvSpPr>
          <p:nvPr>
            <p:ph sz="half" idx="14"/>
          </p:nvPr>
        </p:nvSpPr>
        <p:spPr/>
        <p:txBody>
          <a:bodyPr/>
          <a:lstStyle/>
          <a:p>
            <a:pPr>
              <a:buFont typeface="Arial" panose="020B0604020202020204" pitchFamily="34" charset="0"/>
              <a:buChar char="•"/>
            </a:pPr>
            <a:r>
              <a:rPr lang="en-US" dirty="0"/>
              <a:t>Mandatory Safety standards for European countries and abroad</a:t>
            </a:r>
          </a:p>
          <a:p>
            <a:pPr>
              <a:buFont typeface="Arial" panose="020B0604020202020204" pitchFamily="34" charset="0"/>
              <a:buChar char="•"/>
            </a:pPr>
            <a:r>
              <a:rPr lang="en-US" dirty="0"/>
              <a:t>Current Standard - 22.06</a:t>
            </a:r>
          </a:p>
          <a:p>
            <a:pPr lvl="1">
              <a:buClr>
                <a:schemeClr val="accent1"/>
              </a:buClr>
              <a:buFont typeface="Arial" panose="020B0604020202020204" pitchFamily="34" charset="0"/>
              <a:buChar char="•"/>
            </a:pPr>
            <a:r>
              <a:rPr lang="en-US" dirty="0"/>
              <a:t>Introduced in January 2024</a:t>
            </a:r>
          </a:p>
          <a:p>
            <a:pPr>
              <a:buFont typeface="Arial" panose="020B0604020202020204" pitchFamily="34" charset="0"/>
              <a:buChar char="•"/>
            </a:pPr>
            <a:r>
              <a:rPr lang="en-US" dirty="0"/>
              <a:t>ECE 22 - Updated 6 times since implemented in 1972, most recent was 15 years from previous</a:t>
            </a:r>
          </a:p>
          <a:p>
            <a:pPr marL="0" indent="0">
              <a:buNone/>
            </a:pPr>
            <a:endParaRPr lang="en-US" dirty="0"/>
          </a:p>
        </p:txBody>
      </p:sp>
      <p:sp>
        <p:nvSpPr>
          <p:cNvPr id="2" name="Title 1">
            <a:extLst>
              <a:ext uri="{FF2B5EF4-FFF2-40B4-BE49-F238E27FC236}">
                <a16:creationId xmlns:a16="http://schemas.microsoft.com/office/drawing/2014/main" id="{DDA2F4C6-F233-E149-AA45-4C25835FC4B7}"/>
              </a:ext>
            </a:extLst>
          </p:cNvPr>
          <p:cNvSpPr>
            <a:spLocks noGrp="1"/>
          </p:cNvSpPr>
          <p:nvPr>
            <p:ph type="title"/>
          </p:nvPr>
        </p:nvSpPr>
        <p:spPr/>
        <p:txBody>
          <a:bodyPr/>
          <a:lstStyle/>
          <a:p>
            <a:r>
              <a:rPr lang="en-US" b="1" dirty="0"/>
              <a:t>Comparing SNELL to ECE</a:t>
            </a:r>
          </a:p>
        </p:txBody>
      </p:sp>
    </p:spTree>
    <p:extLst>
      <p:ext uri="{BB962C8B-B14F-4D97-AF65-F5344CB8AC3E}">
        <p14:creationId xmlns:p14="http://schemas.microsoft.com/office/powerpoint/2010/main" val="1822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55D25D-BD5A-1347-77CD-99B3D7C1F504}"/>
              </a:ext>
            </a:extLst>
          </p:cNvPr>
          <p:cNvSpPr>
            <a:spLocks noGrp="1"/>
          </p:cNvSpPr>
          <p:nvPr>
            <p:ph type="body" idx="1"/>
          </p:nvPr>
        </p:nvSpPr>
        <p:spPr/>
        <p:txBody>
          <a:bodyPr/>
          <a:lstStyle/>
          <a:p>
            <a:r>
              <a:rPr lang="en-US" dirty="0"/>
              <a:t>Number of Motorcyclist crashes</a:t>
            </a:r>
          </a:p>
        </p:txBody>
      </p:sp>
      <p:graphicFrame>
        <p:nvGraphicFramePr>
          <p:cNvPr id="13" name="Content Placeholder 12">
            <a:extLst>
              <a:ext uri="{FF2B5EF4-FFF2-40B4-BE49-F238E27FC236}">
                <a16:creationId xmlns:a16="http://schemas.microsoft.com/office/drawing/2014/main" id="{54D336A1-AA4F-00F6-1B75-81D41608D936}"/>
              </a:ext>
            </a:extLst>
          </p:cNvPr>
          <p:cNvGraphicFramePr>
            <a:graphicFrameLocks noGrp="1"/>
          </p:cNvGraphicFramePr>
          <p:nvPr>
            <p:ph sz="half" idx="2"/>
            <p:extLst>
              <p:ext uri="{D42A27DB-BD31-4B8C-83A1-F6EECF244321}">
                <p14:modId xmlns:p14="http://schemas.microsoft.com/office/powerpoint/2010/main" val="2351378395"/>
              </p:ext>
            </p:extLst>
          </p:nvPr>
        </p:nvGraphicFramePr>
        <p:xfrm>
          <a:off x="644525" y="3154363"/>
          <a:ext cx="4640263" cy="2870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1A8FFF13-23B6-CBF6-2A45-D7D9C387B7A6}"/>
              </a:ext>
            </a:extLst>
          </p:cNvPr>
          <p:cNvSpPr>
            <a:spLocks noGrp="1"/>
          </p:cNvSpPr>
          <p:nvPr>
            <p:ph type="body" idx="13"/>
          </p:nvPr>
        </p:nvSpPr>
        <p:spPr/>
        <p:txBody>
          <a:bodyPr/>
          <a:lstStyle/>
          <a:p>
            <a:r>
              <a:rPr lang="en-US" dirty="0"/>
              <a:t>Number of Fatalities</a:t>
            </a:r>
          </a:p>
        </p:txBody>
      </p:sp>
      <p:graphicFrame>
        <p:nvGraphicFramePr>
          <p:cNvPr id="16" name="Content Placeholder 15">
            <a:extLst>
              <a:ext uri="{FF2B5EF4-FFF2-40B4-BE49-F238E27FC236}">
                <a16:creationId xmlns:a16="http://schemas.microsoft.com/office/drawing/2014/main" id="{F718F181-EB28-E53B-9EA1-F04DF0619545}"/>
              </a:ext>
            </a:extLst>
          </p:cNvPr>
          <p:cNvGraphicFramePr>
            <a:graphicFrameLocks noGrp="1"/>
          </p:cNvGraphicFramePr>
          <p:nvPr>
            <p:ph sz="half" idx="14"/>
            <p:extLst>
              <p:ext uri="{D42A27DB-BD31-4B8C-83A1-F6EECF244321}">
                <p14:modId xmlns:p14="http://schemas.microsoft.com/office/powerpoint/2010/main" val="2210867997"/>
              </p:ext>
            </p:extLst>
          </p:nvPr>
        </p:nvGraphicFramePr>
        <p:xfrm>
          <a:off x="6907213" y="3154363"/>
          <a:ext cx="4640262" cy="2870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a:extLst>
              <a:ext uri="{FF2B5EF4-FFF2-40B4-BE49-F238E27FC236}">
                <a16:creationId xmlns:a16="http://schemas.microsoft.com/office/drawing/2014/main" id="{9A1DDE74-ECF8-F7A2-FAB8-69A7BFC82C35}"/>
              </a:ext>
            </a:extLst>
          </p:cNvPr>
          <p:cNvSpPr>
            <a:spLocks noGrp="1"/>
          </p:cNvSpPr>
          <p:nvPr>
            <p:ph type="title"/>
          </p:nvPr>
        </p:nvSpPr>
        <p:spPr/>
        <p:txBody>
          <a:bodyPr>
            <a:normAutofit fontScale="90000"/>
          </a:bodyPr>
          <a:lstStyle/>
          <a:p>
            <a:r>
              <a:rPr lang="en-US" b="1" dirty="0"/>
              <a:t>Motorcycle Helmet Traffic Crash Statistics</a:t>
            </a:r>
            <a:br>
              <a:rPr lang="en-US" dirty="0"/>
            </a:br>
            <a:r>
              <a:rPr lang="en-US" sz="2000" dirty="0"/>
              <a:t>Michigan State Police – Traffic Reporting Unit – 2022 Data</a:t>
            </a:r>
            <a:endParaRPr lang="en-US" dirty="0"/>
          </a:p>
        </p:txBody>
      </p:sp>
    </p:spTree>
    <p:extLst>
      <p:ext uri="{BB962C8B-B14F-4D97-AF65-F5344CB8AC3E}">
        <p14:creationId xmlns:p14="http://schemas.microsoft.com/office/powerpoint/2010/main" val="299671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down)">
                                      <p:cBhvr>
                                        <p:cTn id="7" dur="500"/>
                                        <p:tgtEl>
                                          <p:spTgt spid="13">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graphicEl>
                                              <a:chart seriesIdx="-3" categoryIdx="-3" bldStep="gridLegend"/>
                                            </p:graphicEl>
                                          </p:spTgt>
                                        </p:tgtEl>
                                        <p:attrNameLst>
                                          <p:attrName>style.visibility</p:attrName>
                                        </p:attrNameLst>
                                      </p:cBhvr>
                                      <p:to>
                                        <p:strVal val="visible"/>
                                      </p:to>
                                    </p:set>
                                    <p:animEffect transition="in" filter="wipe(down)">
                                      <p:cBhvr>
                                        <p:cTn id="10" dur="500"/>
                                        <p:tgtEl>
                                          <p:spTgt spid="16">
                                            <p:graphicEl>
                                              <a:chart seriesIdx="-3" categoryIdx="-3" bldStep="gridLegen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graphicEl>
                                              <a:chart seriesIdx="0" categoryIdx="0" bldStep="ptInSeries"/>
                                            </p:graphicEl>
                                          </p:spTgt>
                                        </p:tgtEl>
                                        <p:attrNameLst>
                                          <p:attrName>style.visibility</p:attrName>
                                        </p:attrNameLst>
                                      </p:cBhvr>
                                      <p:to>
                                        <p:strVal val="visible"/>
                                      </p:to>
                                    </p:set>
                                    <p:animEffect transition="in" filter="wipe(down)">
                                      <p:cBhvr>
                                        <p:cTn id="15" dur="500"/>
                                        <p:tgtEl>
                                          <p:spTgt spid="13">
                                            <p:graphicEl>
                                              <a:chart seriesIdx="0" categoryIdx="0" bldStep="ptIn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graphicEl>
                                              <a:chart seriesIdx="0" categoryIdx="1" bldStep="ptInSeries"/>
                                            </p:graphicEl>
                                          </p:spTgt>
                                        </p:tgtEl>
                                        <p:attrNameLst>
                                          <p:attrName>style.visibility</p:attrName>
                                        </p:attrNameLst>
                                      </p:cBhvr>
                                      <p:to>
                                        <p:strVal val="visible"/>
                                      </p:to>
                                    </p:set>
                                    <p:animEffect transition="in" filter="wipe(down)">
                                      <p:cBhvr>
                                        <p:cTn id="20" dur="500"/>
                                        <p:tgtEl>
                                          <p:spTgt spid="13">
                                            <p:graphicEl>
                                              <a:chart seriesIdx="0" categoryIdx="1" bldStep="ptIn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graphicEl>
                                              <a:chart seriesIdx="0" categoryIdx="0" bldStep="ptInSeries"/>
                                            </p:graphicEl>
                                          </p:spTgt>
                                        </p:tgtEl>
                                        <p:attrNameLst>
                                          <p:attrName>style.visibility</p:attrName>
                                        </p:attrNameLst>
                                      </p:cBhvr>
                                      <p:to>
                                        <p:strVal val="visible"/>
                                      </p:to>
                                    </p:set>
                                    <p:animEffect transition="in" filter="wipe(down)">
                                      <p:cBhvr>
                                        <p:cTn id="25" dur="500"/>
                                        <p:tgtEl>
                                          <p:spTgt spid="16">
                                            <p:graphicEl>
                                              <a:chart seriesIdx="0" categoryIdx="0" bldStep="ptIn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graphicEl>
                                              <a:chart seriesIdx="0" categoryIdx="1" bldStep="ptInSeries"/>
                                            </p:graphicEl>
                                          </p:spTgt>
                                        </p:tgtEl>
                                        <p:attrNameLst>
                                          <p:attrName>style.visibility</p:attrName>
                                        </p:attrNameLst>
                                      </p:cBhvr>
                                      <p:to>
                                        <p:strVal val="visible"/>
                                      </p:to>
                                    </p:set>
                                    <p:animEffect transition="in" filter="wipe(down)">
                                      <p:cBhvr>
                                        <p:cTn id="30" dur="500"/>
                                        <p:tgtEl>
                                          <p:spTgt spid="16">
                                            <p:graphicEl>
                                              <a:chart seriesIdx="0" categoryIdx="1"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El"/>
        </p:bldSub>
      </p:bldGraphic>
      <p:bldGraphic spid="16" grpId="0" uiExpand="1">
        <p:bldSub>
          <a:bldChart bld="seriesEl"/>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602A40D-FEE4-121D-6C9A-B1476062B05B}"/>
              </a:ext>
            </a:extLst>
          </p:cNvPr>
          <p:cNvGraphicFramePr>
            <a:graphicFrameLocks noGrp="1"/>
          </p:cNvGraphicFramePr>
          <p:nvPr>
            <p:ph idx="1"/>
            <p:extLst>
              <p:ext uri="{D42A27DB-BD31-4B8C-83A1-F6EECF244321}">
                <p14:modId xmlns:p14="http://schemas.microsoft.com/office/powerpoint/2010/main" val="163707547"/>
              </p:ext>
            </p:extLst>
          </p:nvPr>
        </p:nvGraphicFramePr>
        <p:xfrm>
          <a:off x="2415890" y="2143593"/>
          <a:ext cx="7042904" cy="397054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48AB6AAC-4AD3-DE0B-4631-55C1E63463D8}"/>
              </a:ext>
            </a:extLst>
          </p:cNvPr>
          <p:cNvSpPr>
            <a:spLocks noGrp="1"/>
          </p:cNvSpPr>
          <p:nvPr>
            <p:ph type="title"/>
          </p:nvPr>
        </p:nvSpPr>
        <p:spPr/>
        <p:txBody>
          <a:bodyPr>
            <a:normAutofit fontScale="90000"/>
          </a:bodyPr>
          <a:lstStyle/>
          <a:p>
            <a:r>
              <a:rPr lang="en-US" b="1" dirty="0"/>
              <a:t>Motorcycle Helmet Traffic Crash Statistics</a:t>
            </a:r>
            <a:br>
              <a:rPr lang="en-US" dirty="0"/>
            </a:br>
            <a:r>
              <a:rPr lang="en-US" sz="2200" dirty="0"/>
              <a:t>Michigan State Police – Traffic Reporting Unit – 2022 Data</a:t>
            </a:r>
          </a:p>
        </p:txBody>
      </p:sp>
    </p:spTree>
    <p:extLst>
      <p:ext uri="{BB962C8B-B14F-4D97-AF65-F5344CB8AC3E}">
        <p14:creationId xmlns:p14="http://schemas.microsoft.com/office/powerpoint/2010/main" val="100356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wipe(down)">
                                      <p:cBhvr>
                                        <p:cTn id="12" dur="500"/>
                                        <p:tgtEl>
                                          <p:spTgt spid="6">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wipe(down)">
                                      <p:cBhvr>
                                        <p:cTn id="17" dur="500"/>
                                        <p:tgtEl>
                                          <p:spTgt spid="6">
                                            <p:graphicEl>
                                              <a:chart seriesIdx="0" categoryIdx="1"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El"/>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D3B365-0A26-F165-E8D2-8A679AC34A45}"/>
              </a:ext>
            </a:extLst>
          </p:cNvPr>
          <p:cNvSpPr>
            <a:spLocks noGrp="1"/>
          </p:cNvSpPr>
          <p:nvPr>
            <p:ph idx="1"/>
          </p:nvPr>
        </p:nvSpPr>
        <p:spPr>
          <a:xfrm>
            <a:off x="677496" y="1896209"/>
            <a:ext cx="3939474" cy="3933150"/>
          </a:xfrm>
        </p:spPr>
        <p:txBody>
          <a:bodyPr/>
          <a:lstStyle/>
          <a:p>
            <a:r>
              <a:rPr lang="en-US" b="1" dirty="0"/>
              <a:t>Non-helmeted Riders</a:t>
            </a:r>
          </a:p>
          <a:p>
            <a:pPr marL="0" indent="0">
              <a:buNone/>
            </a:pPr>
            <a:endParaRPr lang="en-US" b="1" dirty="0"/>
          </a:p>
          <a:p>
            <a:pPr lvl="1"/>
            <a:r>
              <a:rPr lang="en-US" sz="2000" b="1" dirty="0"/>
              <a:t>Four times </a:t>
            </a:r>
            <a:r>
              <a:rPr lang="en-US" sz="2000" dirty="0"/>
              <a:t>more likely to have head injury</a:t>
            </a:r>
          </a:p>
          <a:p>
            <a:pPr lvl="1"/>
            <a:r>
              <a:rPr lang="en-US" sz="2000" b="1" dirty="0"/>
              <a:t>Ten times </a:t>
            </a:r>
            <a:r>
              <a:rPr lang="en-US" sz="2000" dirty="0"/>
              <a:t>more likely to have brain injury</a:t>
            </a:r>
          </a:p>
          <a:p>
            <a:pPr lvl="1"/>
            <a:r>
              <a:rPr lang="en-US" sz="2000" dirty="0"/>
              <a:t>Incidence of severe brain injury </a:t>
            </a:r>
            <a:r>
              <a:rPr lang="en-US" sz="2000" b="1" dirty="0"/>
              <a:t>six times higher </a:t>
            </a:r>
          </a:p>
          <a:p>
            <a:pPr lvl="1"/>
            <a:r>
              <a:rPr lang="en-US" sz="2000" dirty="0"/>
              <a:t>Incidence of all brain injury was nearly </a:t>
            </a:r>
            <a:r>
              <a:rPr lang="en-US" sz="2000" b="1" dirty="0"/>
              <a:t>twice as high</a:t>
            </a:r>
          </a:p>
          <a:p>
            <a:endParaRPr lang="en-US" dirty="0"/>
          </a:p>
        </p:txBody>
      </p:sp>
      <p:sp>
        <p:nvSpPr>
          <p:cNvPr id="3" name="Title 2">
            <a:extLst>
              <a:ext uri="{FF2B5EF4-FFF2-40B4-BE49-F238E27FC236}">
                <a16:creationId xmlns:a16="http://schemas.microsoft.com/office/drawing/2014/main" id="{B0314059-B5E4-81E1-716C-CDB6CB11ED74}"/>
              </a:ext>
            </a:extLst>
          </p:cNvPr>
          <p:cNvSpPr>
            <a:spLocks noGrp="1"/>
          </p:cNvSpPr>
          <p:nvPr>
            <p:ph type="title"/>
          </p:nvPr>
        </p:nvSpPr>
        <p:spPr/>
        <p:txBody>
          <a:bodyPr>
            <a:normAutofit fontScale="90000"/>
          </a:bodyPr>
          <a:lstStyle/>
          <a:p>
            <a:r>
              <a:rPr lang="en-US" dirty="0"/>
              <a:t>Brain &amp; Head Injury</a:t>
            </a:r>
          </a:p>
        </p:txBody>
      </p:sp>
      <p:pic>
        <p:nvPicPr>
          <p:cNvPr id="6" name="Picture Placeholder 5">
            <a:extLst>
              <a:ext uri="{FF2B5EF4-FFF2-40B4-BE49-F238E27FC236}">
                <a16:creationId xmlns:a16="http://schemas.microsoft.com/office/drawing/2014/main" id="{24AC11B6-D965-1AB0-C3BE-E2E43B755D2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636" t="-7595" r="3014" b="-8227"/>
          <a:stretch/>
        </p:blipFill>
        <p:spPr>
          <a:xfrm>
            <a:off x="3727491" y="-530679"/>
            <a:ext cx="8464509" cy="7960179"/>
          </a:xfrm>
          <a:solidFill>
            <a:schemeClr val="tx1"/>
          </a:solidFill>
        </p:spPr>
      </p:pic>
    </p:spTree>
    <p:extLst>
      <p:ext uri="{BB962C8B-B14F-4D97-AF65-F5344CB8AC3E}">
        <p14:creationId xmlns:p14="http://schemas.microsoft.com/office/powerpoint/2010/main" val="222601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 calcmode="lin" valueType="num">
                                      <p:cBhvr additive="base">
                                        <p:cTn id="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C63091-6196-23A8-5EF1-56E29D32B576}"/>
              </a:ext>
            </a:extLst>
          </p:cNvPr>
          <p:cNvSpPr>
            <a:spLocks noGrp="1"/>
          </p:cNvSpPr>
          <p:nvPr>
            <p:ph idx="1"/>
          </p:nvPr>
        </p:nvSpPr>
        <p:spPr>
          <a:xfrm>
            <a:off x="509665" y="2181022"/>
            <a:ext cx="3866392" cy="3852385"/>
          </a:xfrm>
        </p:spPr>
        <p:txBody>
          <a:bodyPr>
            <a:normAutofit lnSpcReduction="10000"/>
          </a:bodyPr>
          <a:lstStyle/>
          <a:p>
            <a:r>
              <a:rPr lang="en-US" sz="2800" dirty="0"/>
              <a:t>1986 Goldstein Study</a:t>
            </a:r>
          </a:p>
          <a:p>
            <a:pPr lvl="1"/>
            <a:r>
              <a:rPr lang="en-US" sz="2000" dirty="0"/>
              <a:t>Increased risk of spinal injury among helmeted users has subsequently been shown several times to have suffered from flawed analysis</a:t>
            </a:r>
          </a:p>
          <a:p>
            <a:pPr lvl="1"/>
            <a:endParaRPr lang="en-US" dirty="0"/>
          </a:p>
          <a:p>
            <a:pPr>
              <a:buFont typeface="Garamond" panose="02020404030301010803" pitchFamily="18" charset="0"/>
              <a:buChar char="•"/>
            </a:pPr>
            <a:r>
              <a:rPr lang="en-US" dirty="0"/>
              <a:t>Due to methodological weaknesses in Goldstein's study, its results cannot be relied upon for policy formulation</a:t>
            </a:r>
          </a:p>
        </p:txBody>
      </p:sp>
      <p:sp>
        <p:nvSpPr>
          <p:cNvPr id="3" name="Title 2">
            <a:extLst>
              <a:ext uri="{FF2B5EF4-FFF2-40B4-BE49-F238E27FC236}">
                <a16:creationId xmlns:a16="http://schemas.microsoft.com/office/drawing/2014/main" id="{89C6605A-1828-2742-78A7-DE7F96353F35}"/>
              </a:ext>
            </a:extLst>
          </p:cNvPr>
          <p:cNvSpPr>
            <a:spLocks noGrp="1"/>
          </p:cNvSpPr>
          <p:nvPr>
            <p:ph type="title"/>
          </p:nvPr>
        </p:nvSpPr>
        <p:spPr/>
        <p:txBody>
          <a:bodyPr/>
          <a:lstStyle/>
          <a:p>
            <a:r>
              <a:rPr lang="en-US" b="1" dirty="0"/>
              <a:t>Spine Injury</a:t>
            </a:r>
          </a:p>
        </p:txBody>
      </p:sp>
      <p:pic>
        <p:nvPicPr>
          <p:cNvPr id="6" name="Picture Placeholder 5">
            <a:extLst>
              <a:ext uri="{FF2B5EF4-FFF2-40B4-BE49-F238E27FC236}">
                <a16:creationId xmlns:a16="http://schemas.microsoft.com/office/drawing/2014/main" id="{88A4F56C-49F6-67BC-6460-38BF68A1D0C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9918" r="6014"/>
          <a:stretch/>
        </p:blipFill>
        <p:spPr>
          <a:xfrm>
            <a:off x="3727491" y="0"/>
            <a:ext cx="8464509" cy="6858000"/>
          </a:xfrm>
        </p:spPr>
      </p:pic>
    </p:spTree>
    <p:extLst>
      <p:ext uri="{BB962C8B-B14F-4D97-AF65-F5344CB8AC3E}">
        <p14:creationId xmlns:p14="http://schemas.microsoft.com/office/powerpoint/2010/main" val="414540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 calcmode="lin" valueType="num">
                                      <p:cBhvr additive="base">
                                        <p:cTn id="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3039F8-8265-D799-7A3C-A51351C12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5659" y="2122713"/>
            <a:ext cx="4245426" cy="4211786"/>
          </a:xfrm>
          <a:prstGeom prst="rect">
            <a:avLst/>
          </a:prstGeom>
        </p:spPr>
      </p:pic>
      <p:sp>
        <p:nvSpPr>
          <p:cNvPr id="2" name="Title 1">
            <a:extLst>
              <a:ext uri="{FF2B5EF4-FFF2-40B4-BE49-F238E27FC236}">
                <a16:creationId xmlns:a16="http://schemas.microsoft.com/office/drawing/2014/main" id="{FE39ED97-0554-2C15-511D-F9461B4DFF98}"/>
              </a:ext>
            </a:extLst>
          </p:cNvPr>
          <p:cNvSpPr>
            <a:spLocks noGrp="1"/>
          </p:cNvSpPr>
          <p:nvPr>
            <p:ph type="title"/>
          </p:nvPr>
        </p:nvSpPr>
        <p:spPr>
          <a:xfrm>
            <a:off x="387702" y="-130629"/>
            <a:ext cx="4393415" cy="2360516"/>
          </a:xfrm>
        </p:spPr>
        <p:txBody>
          <a:bodyPr/>
          <a:lstStyle/>
          <a:p>
            <a:pPr algn="l"/>
            <a:r>
              <a:rPr lang="en-US" b="1" dirty="0"/>
              <a:t>Debunking the Goldstein Study </a:t>
            </a:r>
          </a:p>
        </p:txBody>
      </p:sp>
      <p:sp>
        <p:nvSpPr>
          <p:cNvPr id="4" name="TextBox 3">
            <a:extLst>
              <a:ext uri="{FF2B5EF4-FFF2-40B4-BE49-F238E27FC236}">
                <a16:creationId xmlns:a16="http://schemas.microsoft.com/office/drawing/2014/main" id="{FF503B33-6F2E-E326-32DC-789D6BBAD962}"/>
              </a:ext>
            </a:extLst>
          </p:cNvPr>
          <p:cNvSpPr txBox="1"/>
          <p:nvPr/>
        </p:nvSpPr>
        <p:spPr>
          <a:xfrm>
            <a:off x="5881141" y="2292680"/>
            <a:ext cx="6310859" cy="3046988"/>
          </a:xfrm>
          <a:prstGeom prst="rect">
            <a:avLst/>
          </a:prstGeom>
          <a:noFill/>
        </p:spPr>
        <p:txBody>
          <a:bodyPr wrap="square" rtlCol="0">
            <a:spAutoFit/>
          </a:bodyPr>
          <a:lstStyle/>
          <a:p>
            <a:r>
              <a:rPr lang="en-US" sz="2400" b="0" i="0" u="none" strike="noStrike" dirty="0">
                <a:solidFill>
                  <a:srgbClr val="444444"/>
                </a:solidFill>
                <a:effectLst/>
              </a:rPr>
              <a:t>“We found Goldstein’s analysis to be </a:t>
            </a:r>
            <a:r>
              <a:rPr lang="en-US" sz="2400" b="1" i="0" u="none" strike="noStrike" dirty="0">
                <a:solidFill>
                  <a:srgbClr val="444444"/>
                </a:solidFill>
                <a:effectLst/>
              </a:rPr>
              <a:t>critically flawed </a:t>
            </a:r>
            <a:r>
              <a:rPr lang="en-US" sz="2400" b="0" i="0" u="none" strike="noStrike" dirty="0">
                <a:solidFill>
                  <a:srgbClr val="444444"/>
                </a:solidFill>
                <a:effectLst/>
              </a:rPr>
              <a:t>due </a:t>
            </a:r>
            <a:r>
              <a:rPr lang="en-US" sz="2400" b="1" i="0" u="none" strike="noStrike" dirty="0">
                <a:solidFill>
                  <a:srgbClr val="444444"/>
                </a:solidFill>
                <a:effectLst/>
              </a:rPr>
              <a:t>to improper data imputation, modeling of extremely sparse data, and misinterpretation of model coefficients</a:t>
            </a:r>
            <a:r>
              <a:rPr lang="en-US" sz="2400" b="0" i="0" u="none" strike="noStrike" dirty="0">
                <a:solidFill>
                  <a:srgbClr val="444444"/>
                </a:solidFill>
                <a:effectLst/>
              </a:rPr>
              <a:t>. Our new analysis showed that motorcycle helmets were associated with </a:t>
            </a:r>
            <a:r>
              <a:rPr lang="en-US" sz="2400" i="0" u="none" strike="noStrike" dirty="0">
                <a:solidFill>
                  <a:srgbClr val="444444"/>
                </a:solidFill>
                <a:effectLst/>
              </a:rPr>
              <a:t>markedly lower risk of head injury and fatal injury and with </a:t>
            </a:r>
            <a:r>
              <a:rPr lang="en-US" sz="2400" b="1" i="0" u="none" strike="noStrike" dirty="0">
                <a:solidFill>
                  <a:srgbClr val="444444"/>
                </a:solidFill>
                <a:effectLst/>
              </a:rPr>
              <a:t>moderately lower but statistically significant risk of neck injury.”</a:t>
            </a:r>
            <a:endParaRPr lang="en-US" sz="2400" b="1" dirty="0"/>
          </a:p>
        </p:txBody>
      </p:sp>
    </p:spTree>
    <p:extLst>
      <p:ext uri="{BB962C8B-B14F-4D97-AF65-F5344CB8AC3E}">
        <p14:creationId xmlns:p14="http://schemas.microsoft.com/office/powerpoint/2010/main" val="49919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E9562A-E87D-D7E5-7574-4EEE1E092D14}"/>
              </a:ext>
            </a:extLst>
          </p:cNvPr>
          <p:cNvSpPr>
            <a:spLocks noGrp="1"/>
          </p:cNvSpPr>
          <p:nvPr>
            <p:ph idx="1"/>
          </p:nvPr>
        </p:nvSpPr>
        <p:spPr>
          <a:xfrm>
            <a:off x="655524" y="2444588"/>
            <a:ext cx="4534616" cy="2047898"/>
          </a:xfrm>
        </p:spPr>
        <p:txBody>
          <a:bodyPr/>
          <a:lstStyle/>
          <a:p>
            <a:pPr lvl="1"/>
            <a:r>
              <a:rPr lang="en-US" sz="2400" dirty="0"/>
              <a:t>Lower adjusted odds and lower proportion of cervical spine injury compared with non-helmeted riders</a:t>
            </a:r>
          </a:p>
          <a:p>
            <a:pPr marL="201168" lvl="1" indent="0">
              <a:buNone/>
            </a:pPr>
            <a:endParaRPr lang="en-US" dirty="0"/>
          </a:p>
        </p:txBody>
      </p:sp>
      <p:sp>
        <p:nvSpPr>
          <p:cNvPr id="3" name="Title 2">
            <a:extLst>
              <a:ext uri="{FF2B5EF4-FFF2-40B4-BE49-F238E27FC236}">
                <a16:creationId xmlns:a16="http://schemas.microsoft.com/office/drawing/2014/main" id="{E6B34589-18FC-01F4-9904-0D13EC71C416}"/>
              </a:ext>
            </a:extLst>
          </p:cNvPr>
          <p:cNvSpPr>
            <a:spLocks noGrp="1"/>
          </p:cNvSpPr>
          <p:nvPr>
            <p:ph type="title"/>
          </p:nvPr>
        </p:nvSpPr>
        <p:spPr/>
        <p:txBody>
          <a:bodyPr/>
          <a:lstStyle/>
          <a:p>
            <a:r>
              <a:rPr lang="en-US" b="1" dirty="0"/>
              <a:t>Spinal Injury</a:t>
            </a:r>
          </a:p>
        </p:txBody>
      </p:sp>
      <p:pic>
        <p:nvPicPr>
          <p:cNvPr id="6" name="Picture Placeholder 5">
            <a:extLst>
              <a:ext uri="{FF2B5EF4-FFF2-40B4-BE49-F238E27FC236}">
                <a16:creationId xmlns:a16="http://schemas.microsoft.com/office/drawing/2014/main" id="{33305B54-60CB-514C-4DFA-A049F050A58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9980" r="4208"/>
          <a:stretch/>
        </p:blipFill>
        <p:spPr>
          <a:xfrm>
            <a:off x="3727491" y="0"/>
            <a:ext cx="8464509" cy="6858000"/>
          </a:xfrm>
        </p:spPr>
      </p:pic>
    </p:spTree>
    <p:extLst>
      <p:ext uri="{BB962C8B-B14F-4D97-AF65-F5344CB8AC3E}">
        <p14:creationId xmlns:p14="http://schemas.microsoft.com/office/powerpoint/2010/main" val="84843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 calcmode="lin" valueType="num">
                                      <p:cBhvr additive="base">
                                        <p:cTn id="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BDC141F-90BD-530C-BD57-30BED5199753}"/>
              </a:ext>
            </a:extLst>
          </p:cNvPr>
          <p:cNvSpPr>
            <a:spLocks noGrp="1"/>
          </p:cNvSpPr>
          <p:nvPr>
            <p:ph type="pic" sz="quarter" idx="13"/>
          </p:nvPr>
        </p:nvSpPr>
        <p:spPr>
          <a:xfrm>
            <a:off x="-1" y="0"/>
            <a:ext cx="5109211" cy="6864485"/>
          </a:xfrm>
        </p:spPr>
        <p:txBody>
          <a:bodyPr/>
          <a:lstStyle/>
          <a:p>
            <a:endParaRPr lang="en-US"/>
          </a:p>
        </p:txBody>
      </p:sp>
      <p:sp>
        <p:nvSpPr>
          <p:cNvPr id="3" name="Title 2">
            <a:extLst>
              <a:ext uri="{FF2B5EF4-FFF2-40B4-BE49-F238E27FC236}">
                <a16:creationId xmlns:a16="http://schemas.microsoft.com/office/drawing/2014/main" id="{D5A28A3C-08E2-1708-6398-EE0C3F5F337D}"/>
              </a:ext>
            </a:extLst>
          </p:cNvPr>
          <p:cNvSpPr>
            <a:spLocks noGrp="1"/>
          </p:cNvSpPr>
          <p:nvPr>
            <p:ph type="title"/>
          </p:nvPr>
        </p:nvSpPr>
        <p:spPr>
          <a:xfrm>
            <a:off x="4005134" y="1985391"/>
            <a:ext cx="3506200" cy="2887217"/>
          </a:xfrm>
        </p:spPr>
        <p:txBody>
          <a:bodyPr>
            <a:noAutofit/>
          </a:bodyPr>
          <a:lstStyle/>
          <a:p>
            <a:r>
              <a:rPr lang="en-US" sz="4400" b="1" dirty="0"/>
              <a:t>Economic Impact of Motorcyclist Helmets</a:t>
            </a:r>
          </a:p>
        </p:txBody>
      </p:sp>
      <p:sp>
        <p:nvSpPr>
          <p:cNvPr id="4" name="Text Placeholder 3">
            <a:extLst>
              <a:ext uri="{FF2B5EF4-FFF2-40B4-BE49-F238E27FC236}">
                <a16:creationId xmlns:a16="http://schemas.microsoft.com/office/drawing/2014/main" id="{AC789299-FEDC-DDFC-6515-5B947A2280CB}"/>
              </a:ext>
            </a:extLst>
          </p:cNvPr>
          <p:cNvSpPr>
            <a:spLocks noGrp="1"/>
          </p:cNvSpPr>
          <p:nvPr>
            <p:ph type="body" sz="quarter" idx="14"/>
          </p:nvPr>
        </p:nvSpPr>
        <p:spPr>
          <a:xfrm>
            <a:off x="7826540" y="760923"/>
            <a:ext cx="3304279" cy="5270839"/>
          </a:xfrm>
        </p:spPr>
        <p:txBody>
          <a:bodyPr>
            <a:normAutofit/>
          </a:bodyPr>
          <a:lstStyle/>
          <a:p>
            <a:pPr lvl="1"/>
            <a:r>
              <a:rPr lang="en-US" sz="2400" dirty="0">
                <a:solidFill>
                  <a:schemeClr val="bg1"/>
                </a:solidFill>
              </a:rPr>
              <a:t>Monetary Costs</a:t>
            </a:r>
          </a:p>
          <a:p>
            <a:pPr lvl="1"/>
            <a:r>
              <a:rPr lang="en-US" sz="2400" dirty="0">
                <a:solidFill>
                  <a:schemeClr val="bg1"/>
                </a:solidFill>
              </a:rPr>
              <a:t>Non-monetary Quality of Life (QOL) Costs</a:t>
            </a:r>
          </a:p>
          <a:p>
            <a:pPr lvl="1"/>
            <a:r>
              <a:rPr lang="en-US" sz="2400" dirty="0">
                <a:solidFill>
                  <a:schemeClr val="bg1"/>
                </a:solidFill>
              </a:rPr>
              <a:t>Comprehensive Costs</a:t>
            </a:r>
          </a:p>
          <a:p>
            <a:pPr lvl="1"/>
            <a:endParaRPr lang="en-US" sz="2400" dirty="0">
              <a:solidFill>
                <a:srgbClr val="C5AE76"/>
              </a:solidFill>
            </a:endParaRPr>
          </a:p>
          <a:p>
            <a:pPr lvl="1"/>
            <a:r>
              <a:rPr lang="en-US" sz="2400" dirty="0">
                <a:solidFill>
                  <a:srgbClr val="C5AE76"/>
                </a:solidFill>
              </a:rPr>
              <a:t>What are the economic impacts of wearing helmets during a crash?</a:t>
            </a:r>
          </a:p>
          <a:p>
            <a:pPr lvl="1"/>
            <a:endParaRPr lang="en-US" sz="2400" dirty="0">
              <a:solidFill>
                <a:schemeClr val="bg1"/>
              </a:solidFill>
            </a:endParaRPr>
          </a:p>
        </p:txBody>
      </p:sp>
    </p:spTree>
    <p:extLst>
      <p:ext uri="{BB962C8B-B14F-4D97-AF65-F5344CB8AC3E}">
        <p14:creationId xmlns:p14="http://schemas.microsoft.com/office/powerpoint/2010/main" val="253182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CB6E29-D7BB-841D-4C88-8E513D50221C}"/>
              </a:ext>
            </a:extLst>
          </p:cNvPr>
          <p:cNvSpPr>
            <a:spLocks noGrp="1"/>
          </p:cNvSpPr>
          <p:nvPr>
            <p:ph idx="1"/>
          </p:nvPr>
        </p:nvSpPr>
        <p:spPr>
          <a:xfrm>
            <a:off x="587555" y="2181022"/>
            <a:ext cx="3845411" cy="3933150"/>
          </a:xfrm>
        </p:spPr>
        <p:txBody>
          <a:bodyPr>
            <a:normAutofit/>
          </a:bodyPr>
          <a:lstStyle/>
          <a:p>
            <a:r>
              <a:rPr lang="en-US" dirty="0"/>
              <a:t>What does it cost (in 2024 dollars) when a motorcyclist is injured?</a:t>
            </a:r>
          </a:p>
          <a:p>
            <a:pPr marL="525018" lvl="1" fontAlgn="base">
              <a:spcBef>
                <a:spcPts val="500"/>
              </a:spcBef>
              <a:spcAft>
                <a:spcPts val="0"/>
              </a:spcAft>
            </a:pPr>
            <a:r>
              <a:rPr lang="en-US" sz="2000" b="0" i="0" u="none" strike="noStrike" dirty="0">
                <a:effectLst/>
              </a:rPr>
              <a:t>With a helmet - average cost of $114,310 </a:t>
            </a:r>
          </a:p>
          <a:p>
            <a:pPr marL="525018" lvl="1" fontAlgn="base">
              <a:spcBef>
                <a:spcPts val="500"/>
              </a:spcBef>
              <a:spcAft>
                <a:spcPts val="0"/>
              </a:spcAft>
            </a:pPr>
            <a:r>
              <a:rPr lang="en-US" sz="2000" b="0" i="0" u="none" strike="noStrike" dirty="0">
                <a:effectLst/>
              </a:rPr>
              <a:t>Without a helmet - average cost of $499,100</a:t>
            </a:r>
          </a:p>
          <a:p>
            <a:pPr marL="582168" lvl="1" indent="-342900" fontAlgn="base">
              <a:spcBef>
                <a:spcPts val="500"/>
              </a:spcBef>
              <a:spcAft>
                <a:spcPts val="0"/>
              </a:spcAft>
            </a:pPr>
            <a:r>
              <a:rPr lang="en-US" sz="2000" dirty="0" err="1"/>
              <a:t>Unhelmeted</a:t>
            </a:r>
            <a:r>
              <a:rPr lang="en-US" sz="2000" dirty="0"/>
              <a:t> crashes in 2005 were 36% of the total crashes, but they accounted for 70% or $19.6 billion of the costs</a:t>
            </a:r>
          </a:p>
          <a:p>
            <a:pPr marL="239268" lvl="1" indent="0" fontAlgn="base">
              <a:spcBef>
                <a:spcPts val="500"/>
              </a:spcBef>
              <a:spcAft>
                <a:spcPts val="0"/>
              </a:spcAft>
              <a:buNone/>
            </a:pPr>
            <a:endParaRPr lang="en-US" sz="2000" b="0" i="0" u="none" strike="noStrike" dirty="0">
              <a:effectLst/>
            </a:endParaRPr>
          </a:p>
        </p:txBody>
      </p:sp>
      <p:sp>
        <p:nvSpPr>
          <p:cNvPr id="3" name="Title 2">
            <a:extLst>
              <a:ext uri="{FF2B5EF4-FFF2-40B4-BE49-F238E27FC236}">
                <a16:creationId xmlns:a16="http://schemas.microsoft.com/office/drawing/2014/main" id="{94C19F6D-E1C4-2707-84AE-3BD75ED331E3}"/>
              </a:ext>
            </a:extLst>
          </p:cNvPr>
          <p:cNvSpPr>
            <a:spLocks noGrp="1"/>
          </p:cNvSpPr>
          <p:nvPr>
            <p:ph type="title"/>
          </p:nvPr>
        </p:nvSpPr>
        <p:spPr>
          <a:xfrm>
            <a:off x="763654" y="893729"/>
            <a:ext cx="5299794" cy="910492"/>
          </a:xfrm>
        </p:spPr>
        <p:txBody>
          <a:bodyPr>
            <a:noAutofit/>
          </a:bodyPr>
          <a:lstStyle/>
          <a:p>
            <a:r>
              <a:rPr lang="en-US" sz="3600" b="1" dirty="0"/>
              <a:t>Cost of Motorcyclist Injury</a:t>
            </a:r>
          </a:p>
        </p:txBody>
      </p:sp>
      <p:pic>
        <p:nvPicPr>
          <p:cNvPr id="6" name="Picture Placeholder 5">
            <a:extLst>
              <a:ext uri="{FF2B5EF4-FFF2-40B4-BE49-F238E27FC236}">
                <a16:creationId xmlns:a16="http://schemas.microsoft.com/office/drawing/2014/main" id="{6A2D4036-9095-0852-862D-BD595CA36A2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552" r="7958"/>
          <a:stretch/>
        </p:blipFill>
        <p:spPr>
          <a:xfrm>
            <a:off x="3727491" y="0"/>
            <a:ext cx="8464509" cy="6858000"/>
          </a:xfrm>
        </p:spPr>
      </p:pic>
    </p:spTree>
    <p:extLst>
      <p:ext uri="{BB962C8B-B14F-4D97-AF65-F5344CB8AC3E}">
        <p14:creationId xmlns:p14="http://schemas.microsoft.com/office/powerpoint/2010/main" val="212421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39CFE-F193-9048-BE90-69178B4C33C9}"/>
              </a:ext>
            </a:extLst>
          </p:cNvPr>
          <p:cNvSpPr>
            <a:spLocks noGrp="1"/>
          </p:cNvSpPr>
          <p:nvPr>
            <p:ph type="title"/>
          </p:nvPr>
        </p:nvSpPr>
        <p:spPr>
          <a:xfrm>
            <a:off x="4310467" y="2711916"/>
            <a:ext cx="2988860" cy="1395208"/>
          </a:xfrm>
        </p:spPr>
        <p:txBody>
          <a:bodyPr>
            <a:normAutofit/>
          </a:bodyPr>
          <a:lstStyle/>
          <a:p>
            <a:r>
              <a:rPr lang="en-US" sz="4000" b="1" dirty="0"/>
              <a:t>Overview</a:t>
            </a:r>
          </a:p>
        </p:txBody>
      </p:sp>
      <p:sp>
        <p:nvSpPr>
          <p:cNvPr id="5" name="Text Placeholder 4">
            <a:extLst>
              <a:ext uri="{FF2B5EF4-FFF2-40B4-BE49-F238E27FC236}">
                <a16:creationId xmlns:a16="http://schemas.microsoft.com/office/drawing/2014/main" id="{32CB5DE7-C0EC-D942-81AE-50AB9E5F55A3}"/>
              </a:ext>
            </a:extLst>
          </p:cNvPr>
          <p:cNvSpPr>
            <a:spLocks noGrp="1"/>
          </p:cNvSpPr>
          <p:nvPr>
            <p:ph type="body" sz="quarter" idx="14"/>
          </p:nvPr>
        </p:nvSpPr>
        <p:spPr>
          <a:xfrm>
            <a:off x="7933628" y="1589103"/>
            <a:ext cx="3304279" cy="4650711"/>
          </a:xfrm>
        </p:spPr>
        <p:txBody>
          <a:bodyPr>
            <a:normAutofit fontScale="92500"/>
          </a:bodyPr>
          <a:lstStyle/>
          <a:p>
            <a:pPr marL="0" indent="0">
              <a:buNone/>
            </a:pPr>
            <a:endParaRPr lang="en-US" sz="2000" dirty="0"/>
          </a:p>
          <a:p>
            <a:r>
              <a:rPr lang="en-US" sz="2600" dirty="0"/>
              <a:t>What is SMARTER?</a:t>
            </a:r>
          </a:p>
          <a:p>
            <a:r>
              <a:rPr lang="en-US" sz="2600" dirty="0"/>
              <a:t>Helmet History</a:t>
            </a:r>
          </a:p>
          <a:p>
            <a:r>
              <a:rPr lang="en-US" sz="2600" dirty="0"/>
              <a:t>Helmet Types</a:t>
            </a:r>
          </a:p>
          <a:p>
            <a:r>
              <a:rPr lang="en-US" sz="2600" dirty="0"/>
              <a:t>Testing &amp; Standards</a:t>
            </a:r>
          </a:p>
          <a:p>
            <a:r>
              <a:rPr lang="en-US" sz="2600" dirty="0"/>
              <a:t>Injury Types</a:t>
            </a:r>
          </a:p>
          <a:p>
            <a:r>
              <a:rPr lang="en-US" sz="2600" dirty="0"/>
              <a:t>Economics</a:t>
            </a:r>
          </a:p>
          <a:p>
            <a:r>
              <a:rPr lang="en-US" sz="2600" dirty="0"/>
              <a:t>Cultural Considerations</a:t>
            </a:r>
          </a:p>
          <a:p>
            <a:endParaRPr lang="en-US" sz="2000" dirty="0"/>
          </a:p>
          <a:p>
            <a:endParaRPr lang="en-US" sz="2000" dirty="0"/>
          </a:p>
          <a:p>
            <a:endParaRPr lang="en-US" sz="2000" dirty="0"/>
          </a:p>
          <a:p>
            <a:endParaRPr lang="en-US" sz="2000" dirty="0"/>
          </a:p>
          <a:p>
            <a:endParaRPr lang="en-US" sz="2000" dirty="0"/>
          </a:p>
        </p:txBody>
      </p:sp>
      <p:pic>
        <p:nvPicPr>
          <p:cNvPr id="26" name="Picture Placeholder 25">
            <a:extLst>
              <a:ext uri="{FF2B5EF4-FFF2-40B4-BE49-F238E27FC236}">
                <a16:creationId xmlns:a16="http://schemas.microsoft.com/office/drawing/2014/main" id="{7BB0D9BC-46FF-F44B-953D-31A74B80343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4323" r="35853" b="94"/>
          <a:stretch/>
        </p:blipFill>
        <p:spPr>
          <a:xfrm>
            <a:off x="-2" y="0"/>
            <a:ext cx="5184561" cy="6858001"/>
          </a:xfrm>
        </p:spPr>
      </p:pic>
    </p:spTree>
    <p:extLst>
      <p:ext uri="{BB962C8B-B14F-4D97-AF65-F5344CB8AC3E}">
        <p14:creationId xmlns:p14="http://schemas.microsoft.com/office/powerpoint/2010/main" val="127793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4B01C1-D83A-ECC1-6E59-4F581A170E0C}"/>
              </a:ext>
            </a:extLst>
          </p:cNvPr>
          <p:cNvSpPr>
            <a:spLocks noGrp="1"/>
          </p:cNvSpPr>
          <p:nvPr>
            <p:ph idx="1"/>
          </p:nvPr>
        </p:nvSpPr>
        <p:spPr>
          <a:xfrm>
            <a:off x="707477" y="1671357"/>
            <a:ext cx="4534616" cy="3933150"/>
          </a:xfrm>
        </p:spPr>
        <p:txBody>
          <a:bodyPr>
            <a:normAutofit/>
          </a:bodyPr>
          <a:lstStyle/>
          <a:p>
            <a:r>
              <a:rPr lang="en-US" b="1" dirty="0"/>
              <a:t>2022 Data</a:t>
            </a:r>
          </a:p>
          <a:p>
            <a:pPr lvl="1"/>
            <a:r>
              <a:rPr lang="en-US" sz="2000" dirty="0"/>
              <a:t>82,687 motorcyclists injured</a:t>
            </a:r>
          </a:p>
          <a:p>
            <a:pPr lvl="1"/>
            <a:r>
              <a:rPr lang="en-US" sz="2000" dirty="0"/>
              <a:t>6,218 fatalities	</a:t>
            </a:r>
          </a:p>
          <a:p>
            <a:r>
              <a:rPr lang="en-US" b="1" dirty="0"/>
              <a:t>Do Fatalities cost less than serious injuries?</a:t>
            </a:r>
          </a:p>
          <a:p>
            <a:pPr lvl="1"/>
            <a:r>
              <a:rPr lang="en-US" sz="2000" dirty="0"/>
              <a:t>Average cost of injury </a:t>
            </a:r>
          </a:p>
          <a:p>
            <a:pPr lvl="2"/>
            <a:r>
              <a:rPr lang="en-US" sz="1600" dirty="0"/>
              <a:t> $3,500-$2M (depending on severity)</a:t>
            </a:r>
          </a:p>
          <a:p>
            <a:pPr lvl="1"/>
            <a:r>
              <a:rPr lang="en-US" sz="2000" dirty="0"/>
              <a:t>Average cost of fatality </a:t>
            </a:r>
          </a:p>
          <a:p>
            <a:pPr lvl="2"/>
            <a:r>
              <a:rPr lang="en-US" sz="1600" dirty="0"/>
              <a:t> $1.7M (Source – GAO)</a:t>
            </a:r>
            <a:br>
              <a:rPr lang="en-US" b="1" dirty="0"/>
            </a:br>
            <a:r>
              <a:rPr lang="en-US" dirty="0"/>
              <a:t>	</a:t>
            </a:r>
          </a:p>
        </p:txBody>
      </p:sp>
      <p:sp>
        <p:nvSpPr>
          <p:cNvPr id="3" name="Title 2">
            <a:extLst>
              <a:ext uri="{FF2B5EF4-FFF2-40B4-BE49-F238E27FC236}">
                <a16:creationId xmlns:a16="http://schemas.microsoft.com/office/drawing/2014/main" id="{8019494E-40B5-C134-6591-CBF42774DE18}"/>
              </a:ext>
            </a:extLst>
          </p:cNvPr>
          <p:cNvSpPr>
            <a:spLocks noGrp="1"/>
          </p:cNvSpPr>
          <p:nvPr>
            <p:ph type="title"/>
          </p:nvPr>
        </p:nvSpPr>
        <p:spPr>
          <a:xfrm>
            <a:off x="689549" y="893729"/>
            <a:ext cx="5621310" cy="910492"/>
          </a:xfrm>
        </p:spPr>
        <p:txBody>
          <a:bodyPr>
            <a:noAutofit/>
          </a:bodyPr>
          <a:lstStyle/>
          <a:p>
            <a:r>
              <a:rPr lang="en-US" sz="3600" b="1" dirty="0"/>
              <a:t>Cost of Motorcyclist Fatality</a:t>
            </a:r>
          </a:p>
        </p:txBody>
      </p:sp>
      <p:pic>
        <p:nvPicPr>
          <p:cNvPr id="10" name="Picture Placeholder 9">
            <a:extLst>
              <a:ext uri="{FF2B5EF4-FFF2-40B4-BE49-F238E27FC236}">
                <a16:creationId xmlns:a16="http://schemas.microsoft.com/office/drawing/2014/main" id="{00DD42DA-211C-6E1B-B886-CBF3491359E9}"/>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514" r="15615"/>
          <a:stretch/>
        </p:blipFill>
        <p:spPr>
          <a:xfrm>
            <a:off x="3727491" y="0"/>
            <a:ext cx="8464509" cy="6858000"/>
          </a:xfrm>
        </p:spPr>
      </p:pic>
    </p:spTree>
    <p:extLst>
      <p:ext uri="{BB962C8B-B14F-4D97-AF65-F5344CB8AC3E}">
        <p14:creationId xmlns:p14="http://schemas.microsoft.com/office/powerpoint/2010/main" val="96421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additive="base">
                                        <p:cTn id="4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983735-9A09-240B-268E-CED86DEC3208}"/>
              </a:ext>
            </a:extLst>
          </p:cNvPr>
          <p:cNvSpPr>
            <a:spLocks noGrp="1"/>
          </p:cNvSpPr>
          <p:nvPr>
            <p:ph idx="1"/>
          </p:nvPr>
        </p:nvSpPr>
        <p:spPr>
          <a:xfrm>
            <a:off x="932329" y="2031121"/>
            <a:ext cx="6306671" cy="3933150"/>
          </a:xfrm>
        </p:spPr>
        <p:txBody>
          <a:bodyPr>
            <a:normAutofit/>
          </a:bodyPr>
          <a:lstStyle/>
          <a:p>
            <a:pPr rtl="0" fontAlgn="base">
              <a:spcBef>
                <a:spcPts val="1000"/>
              </a:spcBef>
              <a:spcAft>
                <a:spcPts val="0"/>
              </a:spcAft>
              <a:buFont typeface="Arial" panose="020B0604020202020204" pitchFamily="34" charset="0"/>
              <a:buChar char="•"/>
            </a:pPr>
            <a:r>
              <a:rPr lang="en-US" sz="2400" b="0" i="0" u="none" strike="noStrike" dirty="0">
                <a:effectLst/>
              </a:rPr>
              <a:t>States without an all-rider helmet </a:t>
            </a:r>
            <a:r>
              <a:rPr lang="en-US" sz="2400" dirty="0"/>
              <a:t>requirement</a:t>
            </a:r>
            <a:r>
              <a:rPr lang="en-US" sz="2400" b="0" i="0" u="none" strike="noStrike" dirty="0">
                <a:effectLst/>
              </a:rPr>
              <a:t> generally have higher insurance premiums</a:t>
            </a:r>
          </a:p>
          <a:p>
            <a:pPr lvl="1"/>
            <a:r>
              <a:rPr lang="en-US" sz="2400" b="0" i="0" u="none" strike="noStrike" dirty="0">
                <a:effectLst/>
              </a:rPr>
              <a:t>Example: Michigan repealed all-rider helmet </a:t>
            </a:r>
            <a:r>
              <a:rPr lang="en-US" sz="2400" dirty="0"/>
              <a:t>requirement</a:t>
            </a:r>
            <a:r>
              <a:rPr lang="en-US" sz="2400" b="0" i="0" u="none" strike="noStrike" dirty="0">
                <a:effectLst/>
              </a:rPr>
              <a:t> in 2012.  The average payout increased 68% compared to control states.  Adjusting for policy limits, the average payout rose 40%.</a:t>
            </a:r>
          </a:p>
          <a:p>
            <a:r>
              <a:rPr lang="en-US" sz="2600" dirty="0"/>
              <a:t>Who pays for these increases?</a:t>
            </a:r>
            <a:r>
              <a:rPr lang="en-US" sz="2600" b="0" i="0" u="none" strike="noStrike" dirty="0">
                <a:effectLst/>
              </a:rPr>
              <a:t> </a:t>
            </a:r>
            <a:endParaRPr lang="en-US" sz="2600" dirty="0"/>
          </a:p>
        </p:txBody>
      </p:sp>
      <p:sp>
        <p:nvSpPr>
          <p:cNvPr id="3" name="Title 2">
            <a:extLst>
              <a:ext uri="{FF2B5EF4-FFF2-40B4-BE49-F238E27FC236}">
                <a16:creationId xmlns:a16="http://schemas.microsoft.com/office/drawing/2014/main" id="{ABF97D57-384B-BF6D-E176-90DB3C1E0CD1}"/>
              </a:ext>
            </a:extLst>
          </p:cNvPr>
          <p:cNvSpPr>
            <a:spLocks noGrp="1"/>
          </p:cNvSpPr>
          <p:nvPr>
            <p:ph type="title"/>
          </p:nvPr>
        </p:nvSpPr>
        <p:spPr/>
        <p:txBody>
          <a:bodyPr/>
          <a:lstStyle/>
          <a:p>
            <a:r>
              <a:rPr lang="en-US" b="1" dirty="0"/>
              <a:t>Insurance Considerations</a:t>
            </a:r>
          </a:p>
        </p:txBody>
      </p:sp>
      <p:pic>
        <p:nvPicPr>
          <p:cNvPr id="5" name="Picture 4">
            <a:extLst>
              <a:ext uri="{FF2B5EF4-FFF2-40B4-BE49-F238E27FC236}">
                <a16:creationId xmlns:a16="http://schemas.microsoft.com/office/drawing/2014/main" id="{85C60DFA-E91E-7624-D8A3-7B3782F5B662}"/>
              </a:ext>
            </a:extLst>
          </p:cNvPr>
          <p:cNvPicPr>
            <a:picLocks noChangeAspect="1"/>
          </p:cNvPicPr>
          <p:nvPr/>
        </p:nvPicPr>
        <p:blipFill>
          <a:blip r:embed="rId3"/>
          <a:stretch>
            <a:fillRect/>
          </a:stretch>
        </p:blipFill>
        <p:spPr>
          <a:xfrm>
            <a:off x="7633210" y="1845128"/>
            <a:ext cx="3901064" cy="26044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336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E15A57B-4C07-B19F-555E-4D089197371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866" t="-33816" r="5435" b="-27879"/>
          <a:stretch/>
        </p:blipFill>
        <p:spPr>
          <a:xfrm>
            <a:off x="5069145" y="221672"/>
            <a:ext cx="7122855" cy="6428509"/>
          </a:xfrm>
          <a:prstGeom prst="rect">
            <a:avLst/>
          </a:prstGeom>
          <a:solidFill>
            <a:srgbClr val="FFFFFF">
              <a:shade val="85000"/>
            </a:srgbClr>
          </a:solidFill>
          <a:ln w="190500" cap="sq">
            <a:solidFill>
              <a:srgbClr val="FFFFFF"/>
            </a:solidFill>
            <a:miter lim="800000"/>
          </a:ln>
          <a:effectLst>
            <a:outerShdw blurRad="50800" dist="38100" dir="8100000" algn="tr"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itle 2">
            <a:extLst>
              <a:ext uri="{FF2B5EF4-FFF2-40B4-BE49-F238E27FC236}">
                <a16:creationId xmlns:a16="http://schemas.microsoft.com/office/drawing/2014/main" id="{30F7624A-0BFD-5209-6D83-725E5F09D8BE}"/>
              </a:ext>
            </a:extLst>
          </p:cNvPr>
          <p:cNvSpPr>
            <a:spLocks noGrp="1"/>
          </p:cNvSpPr>
          <p:nvPr>
            <p:ph type="title"/>
          </p:nvPr>
        </p:nvSpPr>
        <p:spPr>
          <a:xfrm>
            <a:off x="761392" y="1886250"/>
            <a:ext cx="4253334" cy="3639682"/>
          </a:xfrm>
        </p:spPr>
        <p:txBody>
          <a:bodyPr>
            <a:normAutofit/>
          </a:bodyPr>
          <a:lstStyle/>
          <a:p>
            <a:br>
              <a:rPr lang="en-US" b="1" dirty="0"/>
            </a:br>
            <a:r>
              <a:rPr lang="en-US" b="1" dirty="0"/>
              <a:t>Failure is not fatal, but failure to change might be.</a:t>
            </a:r>
            <a:br>
              <a:rPr lang="en-US" dirty="0"/>
            </a:br>
            <a:br>
              <a:rPr lang="en-US" dirty="0"/>
            </a:br>
            <a:r>
              <a:rPr lang="en-US" dirty="0"/>
              <a:t>	</a:t>
            </a:r>
            <a:r>
              <a:rPr lang="en-US" sz="2000" dirty="0"/>
              <a:t>-John Wooden</a:t>
            </a:r>
          </a:p>
        </p:txBody>
      </p:sp>
    </p:spTree>
    <p:extLst>
      <p:ext uri="{BB962C8B-B14F-4D97-AF65-F5344CB8AC3E}">
        <p14:creationId xmlns:p14="http://schemas.microsoft.com/office/powerpoint/2010/main" val="20619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D9E47F-41E0-4FE3-891C-B53FBC82D7F3}"/>
              </a:ext>
            </a:extLst>
          </p:cNvPr>
          <p:cNvSpPr>
            <a:spLocks noGrp="1"/>
          </p:cNvSpPr>
          <p:nvPr>
            <p:ph type="title"/>
          </p:nvPr>
        </p:nvSpPr>
        <p:spPr>
          <a:xfrm>
            <a:off x="1087452" y="1791800"/>
            <a:ext cx="4534616" cy="910492"/>
          </a:xfrm>
        </p:spPr>
        <p:txBody>
          <a:bodyPr>
            <a:normAutofit fontScale="90000"/>
          </a:bodyPr>
          <a:lstStyle/>
          <a:p>
            <a:r>
              <a:rPr lang="en-US" dirty="0"/>
              <a:t>Thank You</a:t>
            </a:r>
            <a:br>
              <a:rPr lang="en-US" dirty="0"/>
            </a:br>
            <a:br>
              <a:rPr lang="en-US" dirty="0"/>
            </a:br>
            <a:r>
              <a:rPr lang="en-US" sz="3600" dirty="0"/>
              <a:t>Questions?</a:t>
            </a:r>
          </a:p>
        </p:txBody>
      </p:sp>
      <p:graphicFrame>
        <p:nvGraphicFramePr>
          <p:cNvPr id="8" name="Content Placeholder 2" descr="SmartArt Placeholder - Contact List">
            <a:extLst>
              <a:ext uri="{FF2B5EF4-FFF2-40B4-BE49-F238E27FC236}">
                <a16:creationId xmlns:a16="http://schemas.microsoft.com/office/drawing/2014/main" id="{95EB8840-1974-5C4F-A503-A801266AD924}"/>
              </a:ext>
            </a:extLst>
          </p:cNvPr>
          <p:cNvGraphicFramePr>
            <a:graphicFrameLocks noGrp="1"/>
          </p:cNvGraphicFramePr>
          <p:nvPr>
            <p:ph idx="1"/>
            <p:extLst>
              <p:ext uri="{D42A27DB-BD31-4B8C-83A1-F6EECF244321}">
                <p14:modId xmlns:p14="http://schemas.microsoft.com/office/powerpoint/2010/main" val="4084559757"/>
              </p:ext>
            </p:extLst>
          </p:nvPr>
        </p:nvGraphicFramePr>
        <p:xfrm>
          <a:off x="621217" y="3347357"/>
          <a:ext cx="4535487" cy="1820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Placeholder 10" descr="A person sitting in a living room area.">
            <a:extLst>
              <a:ext uri="{FF2B5EF4-FFF2-40B4-BE49-F238E27FC236}">
                <a16:creationId xmlns:a16="http://schemas.microsoft.com/office/drawing/2014/main" id="{B0B86B06-F4A6-2643-966F-7B41DA43C0B2}"/>
              </a:ext>
            </a:extLst>
          </p:cNvPr>
          <p:cNvPicPr>
            <a:picLocks noGrp="1" noChangeAspect="1"/>
          </p:cNvPicPr>
          <p:nvPr>
            <p:ph type="pic" sz="quarter" idx="13"/>
          </p:nvPr>
        </p:nvPicPr>
        <p:blipFill>
          <a:blip r:embed="rId8" cstate="screen">
            <a:grayscl/>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B95A2D4E-5E24-D696-57A4-794BC5BD6551}"/>
              </a:ext>
            </a:extLst>
          </p:cNvPr>
          <p:cNvSpPr txBox="1"/>
          <p:nvPr/>
        </p:nvSpPr>
        <p:spPr>
          <a:xfrm>
            <a:off x="1134835" y="4841421"/>
            <a:ext cx="3061608" cy="369332"/>
          </a:xfrm>
          <a:prstGeom prst="rect">
            <a:avLst/>
          </a:prstGeom>
          <a:noFill/>
        </p:spPr>
        <p:txBody>
          <a:bodyPr wrap="square" rtlCol="0">
            <a:spAutoFit/>
          </a:bodyPr>
          <a:lstStyle/>
          <a:p>
            <a:r>
              <a:rPr lang="en-US" b="1" dirty="0">
                <a:solidFill>
                  <a:schemeClr val="bg1"/>
                </a:solidFill>
              </a:rPr>
              <a:t>Website</a:t>
            </a:r>
            <a:r>
              <a:rPr lang="en-US" dirty="0">
                <a:solidFill>
                  <a:schemeClr val="bg1"/>
                </a:solidFill>
              </a:rPr>
              <a:t>: www.smarter-usa.org</a:t>
            </a:r>
            <a:r>
              <a:rPr lang="en-US" dirty="0"/>
              <a:t>: </a:t>
            </a:r>
          </a:p>
        </p:txBody>
      </p:sp>
    </p:spTree>
    <p:extLst>
      <p:ext uri="{BB962C8B-B14F-4D97-AF65-F5344CB8AC3E}">
        <p14:creationId xmlns:p14="http://schemas.microsoft.com/office/powerpoint/2010/main" val="364231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6B3E8-4524-2DDA-2F90-3CF58E10F9FE}"/>
              </a:ext>
            </a:extLst>
          </p:cNvPr>
          <p:cNvSpPr>
            <a:spLocks noGrp="1"/>
          </p:cNvSpPr>
          <p:nvPr>
            <p:ph type="title"/>
          </p:nvPr>
        </p:nvSpPr>
        <p:spPr>
          <a:xfrm>
            <a:off x="790684" y="516217"/>
            <a:ext cx="3426209" cy="5050082"/>
          </a:xfrm>
        </p:spPr>
        <p:txBody>
          <a:bodyPr>
            <a:noAutofit/>
          </a:bodyPr>
          <a:lstStyle/>
          <a:p>
            <a:r>
              <a:rPr lang="en-US" sz="3200" b="1" dirty="0"/>
              <a:t>SMARTER Mission</a:t>
            </a:r>
            <a:br>
              <a:rPr lang="en-US" sz="2800" dirty="0"/>
            </a:br>
            <a:br>
              <a:rPr lang="en-US" sz="2800" dirty="0"/>
            </a:br>
            <a:r>
              <a:rPr lang="en-US" sz="2800" dirty="0"/>
              <a:t>To gather, examine, catalogue, share, post and distribute motorcyclist safety factual information and research and to advocate for the use of such knowledge as the basis of decisions.</a:t>
            </a:r>
          </a:p>
        </p:txBody>
      </p:sp>
      <p:pic>
        <p:nvPicPr>
          <p:cNvPr id="4" name="Picture 3">
            <a:extLst>
              <a:ext uri="{FF2B5EF4-FFF2-40B4-BE49-F238E27FC236}">
                <a16:creationId xmlns:a16="http://schemas.microsoft.com/office/drawing/2014/main" id="{C0559C0C-A8CD-28D1-02F0-7C72D2EC9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689" y="2107419"/>
            <a:ext cx="5361228" cy="3148162"/>
          </a:xfrm>
          <a:prstGeom prst="rect">
            <a:avLst/>
          </a:prstGeom>
        </p:spPr>
      </p:pic>
    </p:spTree>
    <p:extLst>
      <p:ext uri="{BB962C8B-B14F-4D97-AF65-F5344CB8AC3E}">
        <p14:creationId xmlns:p14="http://schemas.microsoft.com/office/powerpoint/2010/main" val="223464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graphicFrame>
        <p:nvGraphicFramePr>
          <p:cNvPr id="4" name="Content Placeholder 3" descr="Placeholder Timeline&#10;">
            <a:extLst>
              <a:ext uri="{FF2B5EF4-FFF2-40B4-BE49-F238E27FC236}">
                <a16:creationId xmlns:a16="http://schemas.microsoft.com/office/drawing/2014/main" id="{F71B10C4-D0A8-414E-9F4A-2CAD9414BC1A}"/>
              </a:ext>
            </a:extLst>
          </p:cNvPr>
          <p:cNvGraphicFramePr>
            <a:graphicFrameLocks noGrp="1"/>
          </p:cNvGraphicFramePr>
          <p:nvPr>
            <p:ph idx="1"/>
            <p:extLst>
              <p:ext uri="{D42A27DB-BD31-4B8C-83A1-F6EECF244321}">
                <p14:modId xmlns:p14="http://schemas.microsoft.com/office/powerpoint/2010/main" val="533505802"/>
              </p:ext>
            </p:extLst>
          </p:nvPr>
        </p:nvGraphicFramePr>
        <p:xfrm>
          <a:off x="931863" y="2030413"/>
          <a:ext cx="10453687" cy="3933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378B98D-A943-4557-A450-06FD1E297F9C}"/>
              </a:ext>
            </a:extLst>
          </p:cNvPr>
          <p:cNvSpPr>
            <a:spLocks noGrp="1"/>
          </p:cNvSpPr>
          <p:nvPr>
            <p:ph type="title"/>
          </p:nvPr>
        </p:nvSpPr>
        <p:spPr/>
        <p:txBody>
          <a:bodyPr/>
          <a:lstStyle/>
          <a:p>
            <a:r>
              <a:rPr lang="en-US" b="1" dirty="0"/>
              <a:t>History</a:t>
            </a:r>
          </a:p>
        </p:txBody>
      </p:sp>
      <p:sp>
        <p:nvSpPr>
          <p:cNvPr id="3" name="TextBox 2">
            <a:extLst>
              <a:ext uri="{FF2B5EF4-FFF2-40B4-BE49-F238E27FC236}">
                <a16:creationId xmlns:a16="http://schemas.microsoft.com/office/drawing/2014/main" id="{A8D6CA03-A5B4-0D8B-B5E9-0B6E00D6535F}"/>
              </a:ext>
            </a:extLst>
          </p:cNvPr>
          <p:cNvSpPr txBox="1"/>
          <p:nvPr/>
        </p:nvSpPr>
        <p:spPr>
          <a:xfrm>
            <a:off x="1337310" y="2411730"/>
            <a:ext cx="2137410" cy="400110"/>
          </a:xfrm>
          <a:prstGeom prst="rect">
            <a:avLst/>
          </a:prstGeom>
          <a:noFill/>
        </p:spPr>
        <p:txBody>
          <a:bodyPr wrap="square" rtlCol="0">
            <a:spAutoFit/>
          </a:bodyPr>
          <a:lstStyle/>
          <a:p>
            <a:r>
              <a:rPr lang="en-US" sz="2000" i="1" dirty="0">
                <a:solidFill>
                  <a:schemeClr val="bg1"/>
                </a:solidFill>
              </a:rPr>
              <a:t>1914</a:t>
            </a:r>
          </a:p>
        </p:txBody>
      </p:sp>
      <p:sp>
        <p:nvSpPr>
          <p:cNvPr id="5" name="TextBox 4">
            <a:extLst>
              <a:ext uri="{FF2B5EF4-FFF2-40B4-BE49-F238E27FC236}">
                <a16:creationId xmlns:a16="http://schemas.microsoft.com/office/drawing/2014/main" id="{A811A34F-D8EA-E0DA-E2E0-DCBC3A318177}"/>
              </a:ext>
            </a:extLst>
          </p:cNvPr>
          <p:cNvSpPr txBox="1"/>
          <p:nvPr/>
        </p:nvSpPr>
        <p:spPr>
          <a:xfrm>
            <a:off x="9155430" y="2811780"/>
            <a:ext cx="1760220" cy="1015663"/>
          </a:xfrm>
          <a:prstGeom prst="rect">
            <a:avLst/>
          </a:prstGeom>
          <a:noFill/>
        </p:spPr>
        <p:txBody>
          <a:bodyPr wrap="square" rtlCol="0">
            <a:spAutoFit/>
          </a:bodyPr>
          <a:lstStyle/>
          <a:p>
            <a:r>
              <a:rPr lang="en-US" sz="1500" dirty="0">
                <a:solidFill>
                  <a:schemeClr val="bg1"/>
                </a:solidFill>
              </a:rPr>
              <a:t>First statewide all rider helmet requirement passed in New York</a:t>
            </a:r>
          </a:p>
        </p:txBody>
      </p:sp>
    </p:spTree>
    <p:extLst>
      <p:ext uri="{BB962C8B-B14F-4D97-AF65-F5344CB8AC3E}">
        <p14:creationId xmlns:p14="http://schemas.microsoft.com/office/powerpoint/2010/main" val="170654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77F8-B4F9-9A53-CECE-0409DCE1BB43}"/>
              </a:ext>
            </a:extLst>
          </p:cNvPr>
          <p:cNvSpPr>
            <a:spLocks noGrp="1"/>
          </p:cNvSpPr>
          <p:nvPr>
            <p:ph type="title"/>
          </p:nvPr>
        </p:nvSpPr>
        <p:spPr/>
        <p:txBody>
          <a:bodyPr>
            <a:normAutofit fontScale="90000"/>
          </a:bodyPr>
          <a:lstStyle/>
          <a:p>
            <a:r>
              <a:rPr lang="en-US" b="1" dirty="0"/>
              <a:t>History</a:t>
            </a:r>
          </a:p>
        </p:txBody>
      </p:sp>
      <p:sp>
        <p:nvSpPr>
          <p:cNvPr id="3" name="Text Placeholder 2">
            <a:extLst>
              <a:ext uri="{FF2B5EF4-FFF2-40B4-BE49-F238E27FC236}">
                <a16:creationId xmlns:a16="http://schemas.microsoft.com/office/drawing/2014/main" id="{D46AE836-91EA-B861-8DE1-0B7AB0F26216}"/>
              </a:ext>
            </a:extLst>
          </p:cNvPr>
          <p:cNvSpPr>
            <a:spLocks noGrp="1"/>
          </p:cNvSpPr>
          <p:nvPr>
            <p:ph type="body" idx="1"/>
          </p:nvPr>
        </p:nvSpPr>
        <p:spPr/>
        <p:txBody>
          <a:bodyPr/>
          <a:lstStyle/>
          <a:p>
            <a:r>
              <a:rPr lang="en-US" dirty="0"/>
              <a:t>William “Pete” Snell (1914-1956) </a:t>
            </a:r>
          </a:p>
          <a:p>
            <a:pPr marL="342900" indent="-342900">
              <a:buFont typeface="Arial" panose="020B0604020202020204" pitchFamily="34" charset="0"/>
              <a:buChar char="•"/>
            </a:pPr>
            <a:r>
              <a:rPr lang="en-US" dirty="0"/>
              <a:t>Dr. George Snively</a:t>
            </a:r>
          </a:p>
        </p:txBody>
      </p:sp>
      <p:pic>
        <p:nvPicPr>
          <p:cNvPr id="6" name="Picture Placeholder 5">
            <a:extLst>
              <a:ext uri="{FF2B5EF4-FFF2-40B4-BE49-F238E27FC236}">
                <a16:creationId xmlns:a16="http://schemas.microsoft.com/office/drawing/2014/main" id="{60116CD9-9008-5D9A-34A7-9D3204DF15B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509" t="14826" r="1186" b="12350"/>
          <a:stretch/>
        </p:blipFill>
        <p:spPr>
          <a:xfrm flipH="1">
            <a:off x="5886450" y="1108711"/>
            <a:ext cx="5128258" cy="462834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83136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descr="SmartArt Placeholder - 4 X Icons">
            <a:extLst>
              <a:ext uri="{FF2B5EF4-FFF2-40B4-BE49-F238E27FC236}">
                <a16:creationId xmlns:a16="http://schemas.microsoft.com/office/drawing/2014/main" id="{5EB466A8-B25D-AA40-A3BE-639E8D6568DA}"/>
              </a:ext>
            </a:extLst>
          </p:cNvPr>
          <p:cNvGraphicFramePr>
            <a:graphicFrameLocks/>
          </p:cNvGraphicFramePr>
          <p:nvPr>
            <p:extLst>
              <p:ext uri="{D42A27DB-BD31-4B8C-83A1-F6EECF244321}">
                <p14:modId xmlns:p14="http://schemas.microsoft.com/office/powerpoint/2010/main" val="1997551981"/>
              </p:ext>
            </p:extLst>
          </p:nvPr>
        </p:nvGraphicFramePr>
        <p:xfrm>
          <a:off x="4313438" y="91440"/>
          <a:ext cx="7878562" cy="6599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B6C8D45-FD19-C44E-9C71-E67674704498}"/>
              </a:ext>
            </a:extLst>
          </p:cNvPr>
          <p:cNvSpPr>
            <a:spLocks noGrp="1"/>
          </p:cNvSpPr>
          <p:nvPr>
            <p:ph type="title"/>
          </p:nvPr>
        </p:nvSpPr>
        <p:spPr/>
        <p:txBody>
          <a:bodyPr/>
          <a:lstStyle/>
          <a:p>
            <a:r>
              <a:rPr lang="en-US" b="1" dirty="0"/>
              <a:t>Helmet Types</a:t>
            </a:r>
          </a:p>
        </p:txBody>
      </p:sp>
      <p:pic>
        <p:nvPicPr>
          <p:cNvPr id="4" name="Picture 3">
            <a:extLst>
              <a:ext uri="{FF2B5EF4-FFF2-40B4-BE49-F238E27FC236}">
                <a16:creationId xmlns:a16="http://schemas.microsoft.com/office/drawing/2014/main" id="{9225FC6C-907A-C473-F02E-68E9D5D91E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6648" y="3709740"/>
            <a:ext cx="2233859" cy="2233859"/>
          </a:xfrm>
          <a:prstGeom prst="rect">
            <a:avLst/>
          </a:prstGeom>
        </p:spPr>
      </p:pic>
      <p:sp>
        <p:nvSpPr>
          <p:cNvPr id="5" name="TextBox 4">
            <a:extLst>
              <a:ext uri="{FF2B5EF4-FFF2-40B4-BE49-F238E27FC236}">
                <a16:creationId xmlns:a16="http://schemas.microsoft.com/office/drawing/2014/main" id="{12F59F77-04D2-0CE4-C240-9FD64C2D8F26}"/>
              </a:ext>
            </a:extLst>
          </p:cNvPr>
          <p:cNvSpPr txBox="1"/>
          <p:nvPr/>
        </p:nvSpPr>
        <p:spPr>
          <a:xfrm>
            <a:off x="7814695" y="6074719"/>
            <a:ext cx="1738993" cy="369332"/>
          </a:xfrm>
          <a:prstGeom prst="rect">
            <a:avLst/>
          </a:prstGeom>
          <a:noFill/>
        </p:spPr>
        <p:txBody>
          <a:bodyPr wrap="square" rtlCol="0">
            <a:spAutoFit/>
          </a:bodyPr>
          <a:lstStyle/>
          <a:p>
            <a:r>
              <a:rPr lang="en-US" dirty="0"/>
              <a:t>Modular Helmet</a:t>
            </a:r>
          </a:p>
        </p:txBody>
      </p:sp>
    </p:spTree>
    <p:extLst>
      <p:ext uri="{BB962C8B-B14F-4D97-AF65-F5344CB8AC3E}">
        <p14:creationId xmlns:p14="http://schemas.microsoft.com/office/powerpoint/2010/main" val="131504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3FB0F-9AD1-6776-2EAC-154ED36C3ED6}"/>
              </a:ext>
            </a:extLst>
          </p:cNvPr>
          <p:cNvSpPr>
            <a:spLocks noGrp="1"/>
          </p:cNvSpPr>
          <p:nvPr>
            <p:ph type="ctrTitle"/>
          </p:nvPr>
        </p:nvSpPr>
        <p:spPr>
          <a:xfrm>
            <a:off x="818826" y="539745"/>
            <a:ext cx="4567608" cy="1513908"/>
          </a:xfrm>
        </p:spPr>
        <p:txBody>
          <a:bodyPr>
            <a:normAutofit fontScale="90000"/>
          </a:bodyPr>
          <a:lstStyle/>
          <a:p>
            <a:r>
              <a:rPr lang="en-US" dirty="0"/>
              <a:t>Does Coverage Style Matter?</a:t>
            </a:r>
          </a:p>
        </p:txBody>
      </p:sp>
      <p:sp>
        <p:nvSpPr>
          <p:cNvPr id="3" name="Subtitle 2">
            <a:extLst>
              <a:ext uri="{FF2B5EF4-FFF2-40B4-BE49-F238E27FC236}">
                <a16:creationId xmlns:a16="http://schemas.microsoft.com/office/drawing/2014/main" id="{66509B52-EA34-D54A-B279-150F1E5728C9}"/>
              </a:ext>
            </a:extLst>
          </p:cNvPr>
          <p:cNvSpPr>
            <a:spLocks noGrp="1"/>
          </p:cNvSpPr>
          <p:nvPr>
            <p:ph type="subTitle" idx="1"/>
          </p:nvPr>
        </p:nvSpPr>
        <p:spPr>
          <a:xfrm>
            <a:off x="821597" y="2233534"/>
            <a:ext cx="4567608" cy="3114455"/>
          </a:xfrm>
        </p:spPr>
        <p:txBody>
          <a:bodyPr>
            <a:normAutofit/>
          </a:bodyPr>
          <a:lstStyle/>
          <a:p>
            <a:r>
              <a:rPr lang="en-US" sz="2000" dirty="0"/>
              <a:t>Helmet Impact Location</a:t>
            </a:r>
          </a:p>
          <a:p>
            <a:pPr marL="342900" indent="-342900">
              <a:buFont typeface="Arial" panose="020B0604020202020204" pitchFamily="34" charset="0"/>
              <a:buChar char="•"/>
            </a:pPr>
            <a:r>
              <a:rPr lang="en-US" sz="2000" dirty="0"/>
              <a:t>Half-helmet: 38.6%</a:t>
            </a:r>
          </a:p>
          <a:p>
            <a:pPr marL="342900" indent="-342900">
              <a:buFont typeface="Arial" panose="020B0604020202020204" pitchFamily="34" charset="0"/>
              <a:buChar char="•"/>
            </a:pPr>
            <a:r>
              <a:rPr lang="en-US" sz="2000" dirty="0"/>
              <a:t>Three-quarter: +12.1%</a:t>
            </a:r>
          </a:p>
          <a:p>
            <a:pPr marL="342900" indent="-342900">
              <a:buFont typeface="Arial" panose="020B0604020202020204" pitchFamily="34" charset="0"/>
              <a:buChar char="•"/>
            </a:pPr>
            <a:r>
              <a:rPr lang="en-US" sz="2000" dirty="0"/>
              <a:t>Full Face: +39.4%</a:t>
            </a:r>
          </a:p>
          <a:p>
            <a:pPr marL="342900" indent="-342900">
              <a:buFont typeface="Arial" panose="020B0604020202020204" pitchFamily="34" charset="0"/>
              <a:buChar char="•"/>
            </a:pPr>
            <a:r>
              <a:rPr lang="en-US" sz="2000" dirty="0"/>
              <a:t>Face shield: +9.9%</a:t>
            </a:r>
          </a:p>
        </p:txBody>
      </p:sp>
      <p:pic>
        <p:nvPicPr>
          <p:cNvPr id="6" name="Picture Placeholder 5">
            <a:extLst>
              <a:ext uri="{FF2B5EF4-FFF2-40B4-BE49-F238E27FC236}">
                <a16:creationId xmlns:a16="http://schemas.microsoft.com/office/drawing/2014/main" id="{DDF14378-30CE-0C4D-6712-8B0AB095E8A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5" t="411" r="1190" b="1332"/>
          <a:stretch/>
        </p:blipFill>
        <p:spPr>
          <a:xfrm>
            <a:off x="5566560" y="2998032"/>
            <a:ext cx="6380602" cy="35676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032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4CED-A52B-3965-16FC-4AF097F5EA96}"/>
              </a:ext>
            </a:extLst>
          </p:cNvPr>
          <p:cNvSpPr>
            <a:spLocks noGrp="1"/>
          </p:cNvSpPr>
          <p:nvPr>
            <p:ph type="title"/>
          </p:nvPr>
        </p:nvSpPr>
        <p:spPr>
          <a:xfrm>
            <a:off x="528128" y="1554350"/>
            <a:ext cx="4393415" cy="3002359"/>
          </a:xfrm>
        </p:spPr>
        <p:txBody>
          <a:bodyPr>
            <a:normAutofit fontScale="90000"/>
          </a:bodyPr>
          <a:lstStyle/>
          <a:p>
            <a:r>
              <a:rPr lang="en-US" b="1" dirty="0"/>
              <a:t>Critical Elements Affecting a Helmet’s Protective Properties</a:t>
            </a:r>
          </a:p>
        </p:txBody>
      </p:sp>
      <p:sp>
        <p:nvSpPr>
          <p:cNvPr id="3" name="TextBox 2">
            <a:extLst>
              <a:ext uri="{FF2B5EF4-FFF2-40B4-BE49-F238E27FC236}">
                <a16:creationId xmlns:a16="http://schemas.microsoft.com/office/drawing/2014/main" id="{1EBAB90F-F2FD-6A46-0669-95F41F6083CF}"/>
              </a:ext>
            </a:extLst>
          </p:cNvPr>
          <p:cNvSpPr txBox="1"/>
          <p:nvPr/>
        </p:nvSpPr>
        <p:spPr>
          <a:xfrm>
            <a:off x="6343650" y="1885950"/>
            <a:ext cx="4994910" cy="3539430"/>
          </a:xfrm>
          <a:prstGeom prst="rect">
            <a:avLst/>
          </a:prstGeom>
          <a:noFill/>
        </p:spPr>
        <p:txBody>
          <a:bodyPr wrap="square" rtlCol="0">
            <a:spAutoFit/>
          </a:bodyPr>
          <a:lstStyle/>
          <a:p>
            <a:pPr marL="342900" indent="-342900">
              <a:buFont typeface="Arial" panose="020B0604020202020204" pitchFamily="34" charset="0"/>
              <a:buChar char="•"/>
            </a:pPr>
            <a:r>
              <a:rPr lang="en-US" sz="3200" dirty="0"/>
              <a:t>Impact Management</a:t>
            </a:r>
          </a:p>
          <a:p>
            <a:endParaRPr lang="en-US" sz="3200" dirty="0"/>
          </a:p>
          <a:p>
            <a:pPr marL="342900" indent="-342900">
              <a:buFont typeface="Arial" panose="020B0604020202020204" pitchFamily="34" charset="0"/>
              <a:buChar char="•"/>
            </a:pPr>
            <a:r>
              <a:rPr lang="en-US" sz="3200" dirty="0"/>
              <a:t>Helmet Positional Stability</a:t>
            </a:r>
          </a:p>
          <a:p>
            <a:endParaRPr lang="en-US" sz="3200" dirty="0"/>
          </a:p>
          <a:p>
            <a:pPr marL="342900" indent="-342900">
              <a:buFont typeface="Arial" panose="020B0604020202020204" pitchFamily="34" charset="0"/>
              <a:buChar char="•"/>
            </a:pPr>
            <a:r>
              <a:rPr lang="en-US" sz="3200" dirty="0"/>
              <a:t>Retention System Strength</a:t>
            </a:r>
          </a:p>
          <a:p>
            <a:endParaRPr lang="en-US" sz="3200" dirty="0"/>
          </a:p>
          <a:p>
            <a:pPr marL="342900" indent="-342900">
              <a:buFont typeface="Arial" panose="020B0604020202020204" pitchFamily="34" charset="0"/>
              <a:buChar char="•"/>
            </a:pPr>
            <a:r>
              <a:rPr lang="en-US" sz="3200" dirty="0"/>
              <a:t>Extent of Protection</a:t>
            </a:r>
          </a:p>
        </p:txBody>
      </p:sp>
    </p:spTree>
    <p:extLst>
      <p:ext uri="{BB962C8B-B14F-4D97-AF65-F5344CB8AC3E}">
        <p14:creationId xmlns:p14="http://schemas.microsoft.com/office/powerpoint/2010/main" val="400729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688013-7D52-ECA5-BC37-CC6430C0E6D4}"/>
              </a:ext>
            </a:extLst>
          </p:cNvPr>
          <p:cNvSpPr>
            <a:spLocks noGrp="1"/>
          </p:cNvSpPr>
          <p:nvPr>
            <p:ph type="body" idx="1"/>
          </p:nvPr>
        </p:nvSpPr>
        <p:spPr/>
        <p:txBody>
          <a:bodyPr/>
          <a:lstStyle/>
          <a:p>
            <a:r>
              <a:rPr lang="en-US" dirty="0"/>
              <a:t>Impact Test</a:t>
            </a:r>
          </a:p>
        </p:txBody>
      </p:sp>
      <p:pic>
        <p:nvPicPr>
          <p:cNvPr id="7" name="Online Media 6" title="Helmet Impact Test">
            <a:hlinkClick r:id="" action="ppaction://media"/>
            <a:extLst>
              <a:ext uri="{FF2B5EF4-FFF2-40B4-BE49-F238E27FC236}">
                <a16:creationId xmlns:a16="http://schemas.microsoft.com/office/drawing/2014/main" id="{E37C8FFA-A646-233F-BB87-1B10D9DFD279}"/>
              </a:ext>
            </a:extLst>
          </p:cNvPr>
          <p:cNvPicPr>
            <a:picLocks noGrp="1" noRot="1" noChangeAspect="1"/>
          </p:cNvPicPr>
          <p:nvPr>
            <p:ph sz="half" idx="2"/>
            <a:videoFile r:link="rId1"/>
          </p:nvPr>
        </p:nvPicPr>
        <p:blipFill>
          <a:blip r:embed="rId5"/>
          <a:stretch>
            <a:fillRect/>
          </a:stretch>
        </p:blipFill>
        <p:spPr>
          <a:xfrm>
            <a:off x="644525" y="3278188"/>
            <a:ext cx="4640263" cy="2620962"/>
          </a:xfrm>
          <a:prstGeom prst="rect">
            <a:avLst/>
          </a:prstGeom>
        </p:spPr>
      </p:pic>
      <p:sp>
        <p:nvSpPr>
          <p:cNvPr id="4" name="Text Placeholder 3">
            <a:extLst>
              <a:ext uri="{FF2B5EF4-FFF2-40B4-BE49-F238E27FC236}">
                <a16:creationId xmlns:a16="http://schemas.microsoft.com/office/drawing/2014/main" id="{66EA3948-A707-A8A3-321B-7A68BB4DDE20}"/>
              </a:ext>
            </a:extLst>
          </p:cNvPr>
          <p:cNvSpPr>
            <a:spLocks noGrp="1"/>
          </p:cNvSpPr>
          <p:nvPr>
            <p:ph type="body" idx="13"/>
          </p:nvPr>
        </p:nvSpPr>
        <p:spPr/>
        <p:txBody>
          <a:bodyPr/>
          <a:lstStyle/>
          <a:p>
            <a:r>
              <a:rPr lang="en-US" dirty="0"/>
              <a:t>Chin bar rigidity Test</a:t>
            </a:r>
          </a:p>
        </p:txBody>
      </p:sp>
      <p:sp>
        <p:nvSpPr>
          <p:cNvPr id="6" name="Title 5">
            <a:extLst>
              <a:ext uri="{FF2B5EF4-FFF2-40B4-BE49-F238E27FC236}">
                <a16:creationId xmlns:a16="http://schemas.microsoft.com/office/drawing/2014/main" id="{8954C29A-A1CD-FAC5-4DD0-173229827F67}"/>
              </a:ext>
            </a:extLst>
          </p:cNvPr>
          <p:cNvSpPr>
            <a:spLocks noGrp="1"/>
          </p:cNvSpPr>
          <p:nvPr>
            <p:ph type="title"/>
          </p:nvPr>
        </p:nvSpPr>
        <p:spPr/>
        <p:txBody>
          <a:bodyPr/>
          <a:lstStyle/>
          <a:p>
            <a:r>
              <a:rPr lang="en-US" b="1" dirty="0"/>
              <a:t>SNELL Testing</a:t>
            </a:r>
          </a:p>
        </p:txBody>
      </p:sp>
      <p:pic>
        <p:nvPicPr>
          <p:cNvPr id="11" name="Online Media 10" title="Helmet Chinbar Test">
            <a:hlinkClick r:id="" action="ppaction://media"/>
            <a:extLst>
              <a:ext uri="{FF2B5EF4-FFF2-40B4-BE49-F238E27FC236}">
                <a16:creationId xmlns:a16="http://schemas.microsoft.com/office/drawing/2014/main" id="{1C56D92C-82C1-30DD-5F87-9E977A27FF04}"/>
              </a:ext>
            </a:extLst>
          </p:cNvPr>
          <p:cNvPicPr>
            <a:picLocks noGrp="1" noRot="1" noChangeAspect="1"/>
          </p:cNvPicPr>
          <p:nvPr>
            <p:ph sz="half" idx="14"/>
            <a:videoFile r:link="rId2"/>
          </p:nvPr>
        </p:nvPicPr>
        <p:blipFill>
          <a:blip r:embed="rId6"/>
          <a:stretch>
            <a:fillRect/>
          </a:stretch>
        </p:blipFill>
        <p:spPr>
          <a:xfrm>
            <a:off x="6907213" y="3278188"/>
            <a:ext cx="4640262" cy="2620962"/>
          </a:xfrm>
          <a:prstGeom prst="rect">
            <a:avLst/>
          </a:prstGeom>
        </p:spPr>
      </p:pic>
    </p:spTree>
    <p:extLst>
      <p:ext uri="{BB962C8B-B14F-4D97-AF65-F5344CB8AC3E}">
        <p14:creationId xmlns:p14="http://schemas.microsoft.com/office/powerpoint/2010/main" val="55977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vol="80000">
                <p:cTn id="17" fill="hold" display="0">
                  <p:stCondLst>
                    <p:cond delay="indefinite"/>
                  </p:stCondLst>
                </p:cTn>
                <p:tgtEl>
                  <p:spTgt spid="11"/>
                </p:tgtEl>
              </p:cMediaNode>
            </p:video>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theme/theme1.xml><?xml version="1.0" encoding="utf-8"?>
<a:theme xmlns:a="http://schemas.openxmlformats.org/drawingml/2006/main" name="RetrospectVTI">
  <a:themeElements>
    <a:clrScheme name="GOLD AND SILVER">
      <a:dk1>
        <a:srgbClr val="000000"/>
      </a:dk1>
      <a:lt1>
        <a:srgbClr val="FFFFFF"/>
      </a:lt1>
      <a:dk2>
        <a:srgbClr val="464646"/>
      </a:dk2>
      <a:lt2>
        <a:srgbClr val="FFFFFF"/>
      </a:lt2>
      <a:accent1>
        <a:srgbClr val="C4AE75"/>
      </a:accent1>
      <a:accent2>
        <a:srgbClr val="A9A9A9"/>
      </a:accent2>
      <a:accent3>
        <a:srgbClr val="5E5E5E"/>
      </a:accent3>
      <a:accent4>
        <a:srgbClr val="424242"/>
      </a:accent4>
      <a:accent5>
        <a:srgbClr val="212121"/>
      </a:accent5>
      <a:accent6>
        <a:srgbClr val="D5D5D5"/>
      </a:accent6>
      <a:hlink>
        <a:srgbClr val="C1AA73"/>
      </a:hlink>
      <a:folHlink>
        <a:srgbClr val="797979"/>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onference" id="{B1388269-6A25-4F35-91BE-E59A597AB25F}" vid="{EA621A8F-389C-4766-B7E5-1B2B7E9ADD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Geometric conference presentation</Template>
  <TotalTime>1910</TotalTime>
  <Words>3607</Words>
  <Application>Microsoft Office PowerPoint</Application>
  <PresentationFormat>Widescreen</PresentationFormat>
  <Paragraphs>337</Paragraphs>
  <Slides>23</Slides>
  <Notes>23</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-apple-system</vt:lpstr>
      <vt:lpstr>Arial</vt:lpstr>
      <vt:lpstr>Calibri</vt:lpstr>
      <vt:lpstr>Garamond</vt:lpstr>
      <vt:lpstr>georgia</vt:lpstr>
      <vt:lpstr>Helvetica</vt:lpstr>
      <vt:lpstr>proxima-nova</vt:lpstr>
      <vt:lpstr>Raleway</vt:lpstr>
      <vt:lpstr>Segoe UI</vt:lpstr>
      <vt:lpstr>RetrospectVTI</vt:lpstr>
      <vt:lpstr>Putting Helmets On Heads  SMARTER</vt:lpstr>
      <vt:lpstr>Overview</vt:lpstr>
      <vt:lpstr>SMARTER Mission  To gather, examine, catalogue, share, post and distribute motorcyclist safety factual information and research and to advocate for the use of such knowledge as the basis of decisions.</vt:lpstr>
      <vt:lpstr>History</vt:lpstr>
      <vt:lpstr>History</vt:lpstr>
      <vt:lpstr>Helmet Types</vt:lpstr>
      <vt:lpstr>Does Coverage Style Matter?</vt:lpstr>
      <vt:lpstr>Critical Elements Affecting a Helmet’s Protective Properties</vt:lpstr>
      <vt:lpstr>SNELL Testing</vt:lpstr>
      <vt:lpstr>SNELL Testing</vt:lpstr>
      <vt:lpstr>Comparing SNELL to ECE</vt:lpstr>
      <vt:lpstr>Motorcycle Helmet Traffic Crash Statistics Michigan State Police – Traffic Reporting Unit – 2022 Data</vt:lpstr>
      <vt:lpstr>Motorcycle Helmet Traffic Crash Statistics Michigan State Police – Traffic Reporting Unit – 2022 Data</vt:lpstr>
      <vt:lpstr>Brain &amp; Head Injury</vt:lpstr>
      <vt:lpstr>Spine Injury</vt:lpstr>
      <vt:lpstr>Debunking the Goldstein Study </vt:lpstr>
      <vt:lpstr>Spinal Injury</vt:lpstr>
      <vt:lpstr>Economic Impact of Motorcyclist Helmets</vt:lpstr>
      <vt:lpstr>Cost of Motorcyclist Injury</vt:lpstr>
      <vt:lpstr>Cost of Motorcyclist Fatality</vt:lpstr>
      <vt:lpstr>Insurance Considerations</vt:lpstr>
      <vt:lpstr> Failure is not fatal, but failure to change might be.   -John Wooden</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DeAnna Ward</dc:creator>
  <cp:lastModifiedBy>Dan Petterson</cp:lastModifiedBy>
  <cp:revision>13</cp:revision>
  <dcterms:created xsi:type="dcterms:W3CDTF">2024-07-30T18:57:41Z</dcterms:created>
  <dcterms:modified xsi:type="dcterms:W3CDTF">2024-09-20T00:44:51Z</dcterms:modified>
</cp:coreProperties>
</file>